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Helveticish" charset="1" panose="020B0604020202020204"/>
      <p:regular r:id="rId12"/>
    </p:embeddedFont>
    <p:embeddedFont>
      <p:font typeface="Helveticish Bold" charset="1" panose="020B0704020202020204"/>
      <p:regular r:id="rId13"/>
    </p:embeddedFont>
    <p:embeddedFont>
      <p:font typeface="Helveticish Italics" charset="1" panose="020B0604020202090204"/>
      <p:regular r:id="rId14"/>
    </p:embeddedFont>
    <p:embeddedFont>
      <p:font typeface="Helveticish Bold Italics" charset="1" panose="020B0704020202090204"/>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https://docs.google.com/document/d/1N_GQDqWZZYzFaKbvAXIpDNFZnB65-P9c/edit#heading=h.3as4poj"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https://docs.google.com/document/d/1N_GQDqWZZYzFaKbvAXIpDNFZnB65-P9c/edit#heading=h.30j0zll" TargetMode="External" Type="http://schemas.openxmlformats.org/officeDocument/2006/relationships/hyperlink"/><Relationship Id="rId5" Target="https://docs.google.com/document/d/1N_GQDqWZZYzFaKbvAXIpDNFZnB65-P9c/edit#heading=h.tyjcwt" TargetMode="External" Type="http://schemas.openxmlformats.org/officeDocument/2006/relationships/hyperlink"/><Relationship Id="rId6" Target="https://docs.google.com/document/d/1N_GQDqWZZYzFaKbvAXIpDNFZnB65-P9c/edit#heading=h.2s8eyo1" TargetMode="External" Type="http://schemas.openxmlformats.org/officeDocument/2006/relationships/hyperlink"/><Relationship Id="rId7" Target="https://docs.google.com/document/d/1N_GQDqWZZYzFaKbvAXIpDNFZnB65-P9c/edit#heading=h.2jxsxqh" TargetMode="External" Type="http://schemas.openxmlformats.org/officeDocument/2006/relationships/hyperlink"/><Relationship Id="rId8" Target="https://docs.google.com/document/d/1N_GQDqWZZYzFaKbvAXIpDNFZnB65-P9c/edit#heading=h.4i7ojhp" TargetMode="External" Type="http://schemas.openxmlformats.org/officeDocument/2006/relationships/hyperlink"/><Relationship Id="rId9" Target="https://docs.google.com/document/d/1N_GQDqWZZYzFaKbvAXIpDNFZnB65-P9c/edit#heading=h.3whwml4" TargetMode="External" Type="http://schemas.openxmlformats.org/officeDocument/2006/relationships/hyperlink"/></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https://docs.google.com/document/d/1N_GQDqWZZYzFaKbvAXIpDNFZnB65-P9c/edit#heading=h.1fob9te" TargetMode="External" Type="http://schemas.openxmlformats.org/officeDocument/2006/relationships/hyperlink"/><Relationship Id="rId6" Target="https://docs.google.com/document/d/1N_GQDqWZZYzFaKbvAXIpDNFZnB65-P9c/edit#heading=h.3znysh7" TargetMode="External" Type="http://schemas.openxmlformats.org/officeDocument/2006/relationships/hyperlink"/><Relationship Id="rId7" Target="https://docs.google.com/document/d/1N_GQDqWZZYzFaKbvAXIpDNFZnB65-P9c/edit#heading=h.2et92p0" TargetMode="External" Type="http://schemas.openxmlformats.org/officeDocument/2006/relationships/hyperlink"/><Relationship Id="rId8" Target="../media/image8.png" Type="http://schemas.openxmlformats.org/officeDocument/2006/relationships/image"/><Relationship Id="rId9"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7486907" y="217037"/>
            <a:ext cx="10469252" cy="7624046"/>
          </a:xfrm>
          <a:custGeom>
            <a:avLst/>
            <a:gdLst/>
            <a:ahLst/>
            <a:cxnLst/>
            <a:rect r="r" b="b" t="t" l="l"/>
            <a:pathLst>
              <a:path h="7624046" w="10469252">
                <a:moveTo>
                  <a:pt x="0" y="0"/>
                </a:moveTo>
                <a:lnTo>
                  <a:pt x="10469252" y="0"/>
                </a:lnTo>
                <a:lnTo>
                  <a:pt x="10469252" y="7624046"/>
                </a:lnTo>
                <a:lnTo>
                  <a:pt x="0" y="7624046"/>
                </a:lnTo>
                <a:lnTo>
                  <a:pt x="0" y="0"/>
                </a:lnTo>
                <a:close/>
              </a:path>
            </a:pathLst>
          </a:custGeom>
          <a:blipFill>
            <a:blip r:embed="rId4"/>
            <a:stretch>
              <a:fillRect l="0" t="0" r="0" b="0"/>
            </a:stretch>
          </a:blipFill>
        </p:spPr>
      </p:sp>
      <p:sp>
        <p:nvSpPr>
          <p:cNvPr name="TextBox 4" id="4"/>
          <p:cNvSpPr txBox="true"/>
          <p:nvPr/>
        </p:nvSpPr>
        <p:spPr>
          <a:xfrm rot="0">
            <a:off x="986222" y="419085"/>
            <a:ext cx="7606903" cy="1085850"/>
          </a:xfrm>
          <a:prstGeom prst="rect">
            <a:avLst/>
          </a:prstGeom>
        </p:spPr>
        <p:txBody>
          <a:bodyPr anchor="t" rtlCol="false" tIns="0" lIns="0" bIns="0" rIns="0">
            <a:spAutoFit/>
          </a:bodyPr>
          <a:lstStyle/>
          <a:p>
            <a:pPr algn="ctr">
              <a:lnSpc>
                <a:spcPts val="8399"/>
              </a:lnSpc>
              <a:spcBef>
                <a:spcPct val="0"/>
              </a:spcBef>
            </a:pPr>
            <a:r>
              <a:rPr lang="en-US" sz="6999">
                <a:solidFill>
                  <a:srgbClr val="000000"/>
                </a:solidFill>
                <a:latin typeface="Helveticish"/>
              </a:rPr>
              <a:t>BÁO CÁO CUỐI KÌ</a:t>
            </a:r>
          </a:p>
        </p:txBody>
      </p:sp>
      <p:sp>
        <p:nvSpPr>
          <p:cNvPr name="TextBox 5" id="5"/>
          <p:cNvSpPr txBox="true"/>
          <p:nvPr/>
        </p:nvSpPr>
        <p:spPr>
          <a:xfrm rot="0">
            <a:off x="1413818" y="1963394"/>
            <a:ext cx="6372463" cy="2143125"/>
          </a:xfrm>
          <a:prstGeom prst="rect">
            <a:avLst/>
          </a:prstGeom>
        </p:spPr>
        <p:txBody>
          <a:bodyPr anchor="t" rtlCol="false" tIns="0" lIns="0" bIns="0" rIns="0">
            <a:spAutoFit/>
          </a:bodyPr>
          <a:lstStyle/>
          <a:p>
            <a:pPr algn="ctr">
              <a:lnSpc>
                <a:spcPts val="8399"/>
              </a:lnSpc>
              <a:spcBef>
                <a:spcPct val="0"/>
              </a:spcBef>
            </a:pPr>
            <a:r>
              <a:rPr lang="en-US" sz="6999">
                <a:solidFill>
                  <a:srgbClr val="000000"/>
                </a:solidFill>
                <a:latin typeface="Helveticish"/>
              </a:rPr>
              <a:t>AIoT – 20TGMT</a:t>
            </a:r>
          </a:p>
          <a:p>
            <a:pPr algn="ctr">
              <a:lnSpc>
                <a:spcPts val="8399"/>
              </a:lnSpc>
              <a:spcBef>
                <a:spcPct val="0"/>
              </a:spcBef>
            </a:pPr>
            <a:r>
              <a:rPr lang="en-US" sz="6999">
                <a:solidFill>
                  <a:srgbClr val="000000"/>
                </a:solidFill>
                <a:latin typeface="Helveticish"/>
              </a:rPr>
              <a:t>FIT.HCMUS</a:t>
            </a:r>
          </a:p>
        </p:txBody>
      </p:sp>
      <p:sp>
        <p:nvSpPr>
          <p:cNvPr name="TextBox 6" id="6"/>
          <p:cNvSpPr txBox="true"/>
          <p:nvPr/>
        </p:nvSpPr>
        <p:spPr>
          <a:xfrm rot="0">
            <a:off x="1028700" y="4574503"/>
            <a:ext cx="7521946" cy="5067300"/>
          </a:xfrm>
          <a:prstGeom prst="rect">
            <a:avLst/>
          </a:prstGeom>
        </p:spPr>
        <p:txBody>
          <a:bodyPr anchor="t" rtlCol="false" tIns="0" lIns="0" bIns="0" rIns="0">
            <a:spAutoFit/>
          </a:bodyPr>
          <a:lstStyle/>
          <a:p>
            <a:pPr marL="0" indent="0" lvl="0">
              <a:lnSpc>
                <a:spcPts val="7976"/>
              </a:lnSpc>
            </a:pPr>
            <a:r>
              <a:rPr lang="en-US" sz="6647">
                <a:solidFill>
                  <a:srgbClr val="000000"/>
                </a:solidFill>
                <a:latin typeface="Helveticish"/>
              </a:rPr>
              <a:t>PROJECT: OBJECT DETECTION WITH YOLOV3 AND ESP32-CAM</a:t>
            </a:r>
          </a:p>
        </p:txBody>
      </p:sp>
      <p:sp>
        <p:nvSpPr>
          <p:cNvPr name="TextBox 7" id="7"/>
          <p:cNvSpPr txBox="true"/>
          <p:nvPr/>
        </p:nvSpPr>
        <p:spPr>
          <a:xfrm rot="0">
            <a:off x="9600829" y="8447681"/>
            <a:ext cx="7658471" cy="810619"/>
          </a:xfrm>
          <a:prstGeom prst="rect">
            <a:avLst/>
          </a:prstGeom>
        </p:spPr>
        <p:txBody>
          <a:bodyPr anchor="t" rtlCol="false" tIns="0" lIns="0" bIns="0" rIns="0">
            <a:spAutoFit/>
          </a:bodyPr>
          <a:lstStyle/>
          <a:p>
            <a:pPr marL="0" indent="0" lvl="0">
              <a:lnSpc>
                <a:spcPts val="6288"/>
              </a:lnSpc>
            </a:pPr>
            <a:r>
              <a:rPr lang="en-US" sz="5240">
                <a:solidFill>
                  <a:srgbClr val="000000"/>
                </a:solidFill>
                <a:latin typeface="Helveticish"/>
              </a:rPr>
              <a:t>20127674 – Lê Đức Đạt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735263" y="2948998"/>
            <a:ext cx="9313702" cy="6993743"/>
          </a:xfrm>
          <a:custGeom>
            <a:avLst/>
            <a:gdLst/>
            <a:ahLst/>
            <a:cxnLst/>
            <a:rect r="r" b="b" t="t" l="l"/>
            <a:pathLst>
              <a:path h="6993743" w="9313702">
                <a:moveTo>
                  <a:pt x="0" y="0"/>
                </a:moveTo>
                <a:lnTo>
                  <a:pt x="9313702" y="0"/>
                </a:lnTo>
                <a:lnTo>
                  <a:pt x="9313702" y="6993743"/>
                </a:lnTo>
                <a:lnTo>
                  <a:pt x="0" y="6993743"/>
                </a:lnTo>
                <a:lnTo>
                  <a:pt x="0" y="0"/>
                </a:lnTo>
                <a:close/>
              </a:path>
            </a:pathLst>
          </a:custGeom>
          <a:blipFill>
            <a:blip r:embed="rId4"/>
            <a:stretch>
              <a:fillRect l="0" t="0" r="0" b="0"/>
            </a:stretch>
          </a:blipFill>
        </p:spPr>
      </p:sp>
      <p:sp>
        <p:nvSpPr>
          <p:cNvPr name="Freeform 4" id="4"/>
          <p:cNvSpPr/>
          <p:nvPr/>
        </p:nvSpPr>
        <p:spPr>
          <a:xfrm flipH="false" flipV="false" rot="0">
            <a:off x="10048965" y="3492273"/>
            <a:ext cx="8721722" cy="5766027"/>
          </a:xfrm>
          <a:custGeom>
            <a:avLst/>
            <a:gdLst/>
            <a:ahLst/>
            <a:cxnLst/>
            <a:rect r="r" b="b" t="t" l="l"/>
            <a:pathLst>
              <a:path h="5766027" w="8721722">
                <a:moveTo>
                  <a:pt x="0" y="0"/>
                </a:moveTo>
                <a:lnTo>
                  <a:pt x="8721721" y="0"/>
                </a:lnTo>
                <a:lnTo>
                  <a:pt x="8721721" y="5766027"/>
                </a:lnTo>
                <a:lnTo>
                  <a:pt x="0" y="5766027"/>
                </a:lnTo>
                <a:lnTo>
                  <a:pt x="0" y="0"/>
                </a:lnTo>
                <a:close/>
              </a:path>
            </a:pathLst>
          </a:custGeom>
          <a:blipFill>
            <a:blip r:embed="rId5"/>
            <a:stretch>
              <a:fillRect l="0" t="0" r="0" b="0"/>
            </a:stretch>
          </a:blipFill>
        </p:spPr>
      </p:sp>
      <p:sp>
        <p:nvSpPr>
          <p:cNvPr name="TextBox 5" id="5"/>
          <p:cNvSpPr txBox="true"/>
          <p:nvPr/>
        </p:nvSpPr>
        <p:spPr>
          <a:xfrm rot="0">
            <a:off x="735263" y="137294"/>
            <a:ext cx="17268965" cy="2476500"/>
          </a:xfrm>
          <a:prstGeom prst="rect">
            <a:avLst/>
          </a:prstGeom>
        </p:spPr>
        <p:txBody>
          <a:bodyPr anchor="t" rtlCol="false" tIns="0" lIns="0" bIns="0" rIns="0">
            <a:spAutoFit/>
          </a:bodyPr>
          <a:lstStyle/>
          <a:p>
            <a:pPr algn="ctr">
              <a:lnSpc>
                <a:spcPts val="9600"/>
              </a:lnSpc>
            </a:pPr>
            <a:r>
              <a:rPr lang="en-US" sz="8000">
                <a:solidFill>
                  <a:srgbClr val="000000"/>
                </a:solidFill>
                <a:latin typeface="Helveticish"/>
              </a:rPr>
              <a:t>ƯU - NHƯỢC ĐIỂM</a:t>
            </a:r>
          </a:p>
          <a:p>
            <a:pPr algn="ctr" marL="0" indent="0" lvl="0">
              <a:lnSpc>
                <a:spcPts val="9600"/>
              </a:lnSpc>
            </a:pPr>
            <a:r>
              <a:rPr lang="en-US" sz="8000">
                <a:solidFill>
                  <a:srgbClr val="000000"/>
                </a:solidFill>
                <a:latin typeface="Helveticish"/>
              </a:rPr>
              <a:t>VÌ SAO CHỌN YOLO V3?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3349630" y="3275453"/>
            <a:ext cx="11588739" cy="6953243"/>
          </a:xfrm>
          <a:custGeom>
            <a:avLst/>
            <a:gdLst/>
            <a:ahLst/>
            <a:cxnLst/>
            <a:rect r="r" b="b" t="t" l="l"/>
            <a:pathLst>
              <a:path h="6953243" w="11588739">
                <a:moveTo>
                  <a:pt x="0" y="0"/>
                </a:moveTo>
                <a:lnTo>
                  <a:pt x="11588740" y="0"/>
                </a:lnTo>
                <a:lnTo>
                  <a:pt x="11588740" y="6953244"/>
                </a:lnTo>
                <a:lnTo>
                  <a:pt x="0" y="6953244"/>
                </a:lnTo>
                <a:lnTo>
                  <a:pt x="0" y="0"/>
                </a:lnTo>
                <a:close/>
              </a:path>
            </a:pathLst>
          </a:custGeom>
          <a:blipFill>
            <a:blip r:embed="rId4"/>
            <a:stretch>
              <a:fillRect l="0" t="0" r="0" b="0"/>
            </a:stretch>
          </a:blipFill>
        </p:spPr>
      </p:sp>
      <p:sp>
        <p:nvSpPr>
          <p:cNvPr name="TextBox 4" id="4"/>
          <p:cNvSpPr txBox="true"/>
          <p:nvPr/>
        </p:nvSpPr>
        <p:spPr>
          <a:xfrm rot="0">
            <a:off x="1028700" y="217928"/>
            <a:ext cx="17498945" cy="3057525"/>
          </a:xfrm>
          <a:prstGeom prst="rect">
            <a:avLst/>
          </a:prstGeom>
        </p:spPr>
        <p:txBody>
          <a:bodyPr anchor="t" rtlCol="false" tIns="0" lIns="0" bIns="0" rIns="0">
            <a:spAutoFit/>
          </a:bodyPr>
          <a:lstStyle/>
          <a:p>
            <a:pPr algn="ctr" marL="0" indent="0" lvl="0">
              <a:lnSpc>
                <a:spcPts val="11999"/>
              </a:lnSpc>
            </a:pPr>
            <a:r>
              <a:rPr lang="en-US" sz="9999">
                <a:solidFill>
                  <a:srgbClr val="000000"/>
                </a:solidFill>
                <a:latin typeface="Helveticish"/>
              </a:rPr>
              <a:t>XÂY DỰNG HỆ THỐNG - GIẢI THÍCH 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3634213" y="4250192"/>
            <a:ext cx="11608200" cy="4554606"/>
          </a:xfrm>
          <a:custGeom>
            <a:avLst/>
            <a:gdLst/>
            <a:ahLst/>
            <a:cxnLst/>
            <a:rect r="r" b="b" t="t" l="l"/>
            <a:pathLst>
              <a:path h="4554606" w="11608200">
                <a:moveTo>
                  <a:pt x="0" y="0"/>
                </a:moveTo>
                <a:lnTo>
                  <a:pt x="11608200" y="0"/>
                </a:lnTo>
                <a:lnTo>
                  <a:pt x="11608200" y="4554607"/>
                </a:lnTo>
                <a:lnTo>
                  <a:pt x="0" y="4554607"/>
                </a:lnTo>
                <a:lnTo>
                  <a:pt x="0" y="0"/>
                </a:lnTo>
                <a:close/>
              </a:path>
            </a:pathLst>
          </a:custGeom>
          <a:blipFill>
            <a:blip r:embed="rId4"/>
            <a:stretch>
              <a:fillRect l="0" t="0" r="0" b="0"/>
            </a:stretch>
          </a:blipFill>
        </p:spPr>
      </p:sp>
      <p:sp>
        <p:nvSpPr>
          <p:cNvPr name="TextBox 4" id="4"/>
          <p:cNvSpPr txBox="true"/>
          <p:nvPr/>
        </p:nvSpPr>
        <p:spPr>
          <a:xfrm rot="0">
            <a:off x="1028700" y="217928"/>
            <a:ext cx="17498945" cy="3057525"/>
          </a:xfrm>
          <a:prstGeom prst="rect">
            <a:avLst/>
          </a:prstGeom>
        </p:spPr>
        <p:txBody>
          <a:bodyPr anchor="t" rtlCol="false" tIns="0" lIns="0" bIns="0" rIns="0">
            <a:spAutoFit/>
          </a:bodyPr>
          <a:lstStyle/>
          <a:p>
            <a:pPr algn="ctr" marL="0" indent="0" lvl="0">
              <a:lnSpc>
                <a:spcPts val="11999"/>
              </a:lnSpc>
            </a:pPr>
            <a:r>
              <a:rPr lang="en-US" sz="9999">
                <a:solidFill>
                  <a:srgbClr val="000000"/>
                </a:solidFill>
                <a:latin typeface="Helveticish"/>
              </a:rPr>
              <a:t>XÂY DỰNG HỆ THỐNG - GIẢI THÍCH CODE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1028700" y="2726097"/>
            <a:ext cx="4860280" cy="1906985"/>
          </a:xfrm>
          <a:custGeom>
            <a:avLst/>
            <a:gdLst/>
            <a:ahLst/>
            <a:cxnLst/>
            <a:rect r="r" b="b" t="t" l="l"/>
            <a:pathLst>
              <a:path h="1906985" w="4860280">
                <a:moveTo>
                  <a:pt x="0" y="0"/>
                </a:moveTo>
                <a:lnTo>
                  <a:pt x="4860280" y="0"/>
                </a:lnTo>
                <a:lnTo>
                  <a:pt x="4860280" y="1906985"/>
                </a:lnTo>
                <a:lnTo>
                  <a:pt x="0" y="1906985"/>
                </a:lnTo>
                <a:lnTo>
                  <a:pt x="0" y="0"/>
                </a:lnTo>
                <a:close/>
              </a:path>
            </a:pathLst>
          </a:custGeom>
          <a:blipFill>
            <a:blip r:embed="rId4"/>
            <a:stretch>
              <a:fillRect l="0" t="0" r="0" b="0"/>
            </a:stretch>
          </a:blipFill>
        </p:spPr>
      </p:sp>
      <p:grpSp>
        <p:nvGrpSpPr>
          <p:cNvPr name="Group 4" id="4"/>
          <p:cNvGrpSpPr/>
          <p:nvPr/>
        </p:nvGrpSpPr>
        <p:grpSpPr>
          <a:xfrm rot="0">
            <a:off x="5816918" y="3523297"/>
            <a:ext cx="1112520" cy="192405"/>
            <a:chOff x="0" y="0"/>
            <a:chExt cx="1483360" cy="256540"/>
          </a:xfrm>
        </p:grpSpPr>
        <p:sp>
          <p:nvSpPr>
            <p:cNvPr name="Freeform 5" id="5"/>
            <p:cNvSpPr/>
            <p:nvPr/>
          </p:nvSpPr>
          <p:spPr>
            <a:xfrm flipH="false" flipV="false" rot="0">
              <a:off x="48260" y="49530"/>
              <a:ext cx="1384300" cy="179070"/>
            </a:xfrm>
            <a:custGeom>
              <a:avLst/>
              <a:gdLst/>
              <a:ahLst/>
              <a:cxnLst/>
              <a:rect r="r" b="b" t="t" l="l"/>
              <a:pathLst>
                <a:path h="179070" w="1384300">
                  <a:moveTo>
                    <a:pt x="77470" y="3810"/>
                  </a:moveTo>
                  <a:cubicBezTo>
                    <a:pt x="1333500" y="5080"/>
                    <a:pt x="1341120" y="5080"/>
                    <a:pt x="1353820" y="16510"/>
                  </a:cubicBezTo>
                  <a:cubicBezTo>
                    <a:pt x="1369060" y="29210"/>
                    <a:pt x="1384300" y="62230"/>
                    <a:pt x="1384300" y="82550"/>
                  </a:cubicBezTo>
                  <a:cubicBezTo>
                    <a:pt x="1384300" y="99060"/>
                    <a:pt x="1376680" y="116840"/>
                    <a:pt x="1366520" y="128270"/>
                  </a:cubicBezTo>
                  <a:cubicBezTo>
                    <a:pt x="1356360" y="140970"/>
                    <a:pt x="1341120" y="152400"/>
                    <a:pt x="1324610" y="154940"/>
                  </a:cubicBezTo>
                  <a:cubicBezTo>
                    <a:pt x="1304290" y="157480"/>
                    <a:pt x="1270000" y="149860"/>
                    <a:pt x="1254760" y="134620"/>
                  </a:cubicBezTo>
                  <a:cubicBezTo>
                    <a:pt x="1239520" y="119380"/>
                    <a:pt x="1229360" y="86360"/>
                    <a:pt x="1230630" y="66040"/>
                  </a:cubicBezTo>
                  <a:cubicBezTo>
                    <a:pt x="1231900" y="49530"/>
                    <a:pt x="1243330" y="34290"/>
                    <a:pt x="1254760" y="22860"/>
                  </a:cubicBezTo>
                  <a:cubicBezTo>
                    <a:pt x="1266190" y="12700"/>
                    <a:pt x="1282700" y="1270"/>
                    <a:pt x="1299210" y="1270"/>
                  </a:cubicBezTo>
                  <a:cubicBezTo>
                    <a:pt x="1319530" y="0"/>
                    <a:pt x="1352550" y="13970"/>
                    <a:pt x="1366520" y="27940"/>
                  </a:cubicBezTo>
                  <a:cubicBezTo>
                    <a:pt x="1377950" y="39370"/>
                    <a:pt x="1384300" y="58420"/>
                    <a:pt x="1384300" y="74930"/>
                  </a:cubicBezTo>
                  <a:cubicBezTo>
                    <a:pt x="1383030" y="95250"/>
                    <a:pt x="1369060" y="128270"/>
                    <a:pt x="1353820" y="140970"/>
                  </a:cubicBezTo>
                  <a:cubicBezTo>
                    <a:pt x="1341120" y="152400"/>
                    <a:pt x="1333500" y="152400"/>
                    <a:pt x="1306830" y="156210"/>
                  </a:cubicBezTo>
                  <a:cubicBezTo>
                    <a:pt x="1173480" y="177800"/>
                    <a:pt x="214630" y="179070"/>
                    <a:pt x="77470" y="153670"/>
                  </a:cubicBezTo>
                  <a:cubicBezTo>
                    <a:pt x="48260" y="148590"/>
                    <a:pt x="39370" y="146050"/>
                    <a:pt x="26670" y="134620"/>
                  </a:cubicBezTo>
                  <a:cubicBezTo>
                    <a:pt x="13970" y="123190"/>
                    <a:pt x="5080" y="104140"/>
                    <a:pt x="2540" y="87630"/>
                  </a:cubicBezTo>
                  <a:cubicBezTo>
                    <a:pt x="0" y="71120"/>
                    <a:pt x="5080" y="49530"/>
                    <a:pt x="15240" y="35560"/>
                  </a:cubicBezTo>
                  <a:cubicBezTo>
                    <a:pt x="27940" y="20320"/>
                    <a:pt x="77470" y="3810"/>
                    <a:pt x="77470" y="3810"/>
                  </a:cubicBezTo>
                </a:path>
              </a:pathLst>
            </a:custGeom>
            <a:solidFill>
              <a:srgbClr val="E7191F"/>
            </a:solidFill>
            <a:ln>
              <a:noFill/>
            </a:ln>
          </p:spPr>
        </p:sp>
      </p:grpSp>
      <p:grpSp>
        <p:nvGrpSpPr>
          <p:cNvPr name="Group 6" id="6"/>
          <p:cNvGrpSpPr/>
          <p:nvPr/>
        </p:nvGrpSpPr>
        <p:grpSpPr>
          <a:xfrm rot="0">
            <a:off x="6595110" y="3275647"/>
            <a:ext cx="640080" cy="666750"/>
            <a:chOff x="0" y="0"/>
            <a:chExt cx="853440" cy="889000"/>
          </a:xfrm>
        </p:grpSpPr>
        <p:sp>
          <p:nvSpPr>
            <p:cNvPr name="Freeform 7" id="7"/>
            <p:cNvSpPr/>
            <p:nvPr/>
          </p:nvSpPr>
          <p:spPr>
            <a:xfrm flipH="false" flipV="false" rot="0">
              <a:off x="44450" y="50800"/>
              <a:ext cx="768350" cy="793750"/>
            </a:xfrm>
            <a:custGeom>
              <a:avLst/>
              <a:gdLst/>
              <a:ahLst/>
              <a:cxnLst/>
              <a:rect r="r" b="b" t="t" l="l"/>
              <a:pathLst>
                <a:path h="793750" w="768350">
                  <a:moveTo>
                    <a:pt x="80010" y="0"/>
                  </a:moveTo>
                  <a:cubicBezTo>
                    <a:pt x="189230" y="7620"/>
                    <a:pt x="238760" y="29210"/>
                    <a:pt x="273050" y="46990"/>
                  </a:cubicBezTo>
                  <a:cubicBezTo>
                    <a:pt x="300990" y="60960"/>
                    <a:pt x="313690" y="69850"/>
                    <a:pt x="344170" y="93980"/>
                  </a:cubicBezTo>
                  <a:cubicBezTo>
                    <a:pt x="407670" y="143510"/>
                    <a:pt x="549910" y="298450"/>
                    <a:pt x="621030" y="349250"/>
                  </a:cubicBezTo>
                  <a:cubicBezTo>
                    <a:pt x="659130" y="377190"/>
                    <a:pt x="693420" y="374650"/>
                    <a:pt x="716280" y="402590"/>
                  </a:cubicBezTo>
                  <a:cubicBezTo>
                    <a:pt x="741680" y="433070"/>
                    <a:pt x="768350" y="497840"/>
                    <a:pt x="758190" y="533400"/>
                  </a:cubicBezTo>
                  <a:cubicBezTo>
                    <a:pt x="748030" y="567690"/>
                    <a:pt x="708660" y="588010"/>
                    <a:pt x="659130" y="615950"/>
                  </a:cubicBezTo>
                  <a:cubicBezTo>
                    <a:pt x="556260" y="673100"/>
                    <a:pt x="219710" y="777240"/>
                    <a:pt x="135890" y="787400"/>
                  </a:cubicBezTo>
                  <a:cubicBezTo>
                    <a:pt x="110490" y="789940"/>
                    <a:pt x="99060" y="791210"/>
                    <a:pt x="83820" y="783590"/>
                  </a:cubicBezTo>
                  <a:cubicBezTo>
                    <a:pt x="64770" y="773430"/>
                    <a:pt x="41910" y="742950"/>
                    <a:pt x="36830" y="722630"/>
                  </a:cubicBezTo>
                  <a:cubicBezTo>
                    <a:pt x="31750" y="706120"/>
                    <a:pt x="36830" y="685800"/>
                    <a:pt x="44450" y="670560"/>
                  </a:cubicBezTo>
                  <a:cubicBezTo>
                    <a:pt x="52070" y="655320"/>
                    <a:pt x="67310" y="641350"/>
                    <a:pt x="82550" y="633730"/>
                  </a:cubicBezTo>
                  <a:cubicBezTo>
                    <a:pt x="97790" y="626110"/>
                    <a:pt x="118110" y="623570"/>
                    <a:pt x="134620" y="627380"/>
                  </a:cubicBezTo>
                  <a:cubicBezTo>
                    <a:pt x="151130" y="631190"/>
                    <a:pt x="168910" y="640080"/>
                    <a:pt x="179070" y="654050"/>
                  </a:cubicBezTo>
                  <a:cubicBezTo>
                    <a:pt x="191770" y="671830"/>
                    <a:pt x="201930" y="707390"/>
                    <a:pt x="196850" y="728980"/>
                  </a:cubicBezTo>
                  <a:cubicBezTo>
                    <a:pt x="191770" y="750570"/>
                    <a:pt x="166370" y="778510"/>
                    <a:pt x="144780" y="786130"/>
                  </a:cubicBezTo>
                  <a:cubicBezTo>
                    <a:pt x="123190" y="793750"/>
                    <a:pt x="86360" y="788670"/>
                    <a:pt x="68580" y="774700"/>
                  </a:cubicBezTo>
                  <a:cubicBezTo>
                    <a:pt x="50800" y="760730"/>
                    <a:pt x="34290" y="727710"/>
                    <a:pt x="35560" y="704850"/>
                  </a:cubicBezTo>
                  <a:cubicBezTo>
                    <a:pt x="36830" y="681990"/>
                    <a:pt x="46990" y="660400"/>
                    <a:pt x="73660" y="638810"/>
                  </a:cubicBezTo>
                  <a:cubicBezTo>
                    <a:pt x="148590" y="577850"/>
                    <a:pt x="618490" y="433070"/>
                    <a:pt x="628650" y="450850"/>
                  </a:cubicBezTo>
                  <a:cubicBezTo>
                    <a:pt x="632460" y="457200"/>
                    <a:pt x="593090" y="505460"/>
                    <a:pt x="565150" y="505460"/>
                  </a:cubicBezTo>
                  <a:cubicBezTo>
                    <a:pt x="511810" y="506730"/>
                    <a:pt x="383540" y="369570"/>
                    <a:pt x="330200" y="316230"/>
                  </a:cubicBezTo>
                  <a:cubicBezTo>
                    <a:pt x="297180" y="284480"/>
                    <a:pt x="288290" y="255270"/>
                    <a:pt x="260350" y="229870"/>
                  </a:cubicBezTo>
                  <a:cubicBezTo>
                    <a:pt x="229870" y="201930"/>
                    <a:pt x="187960" y="168910"/>
                    <a:pt x="151130" y="157480"/>
                  </a:cubicBezTo>
                  <a:cubicBezTo>
                    <a:pt x="120650" y="147320"/>
                    <a:pt x="82550" y="161290"/>
                    <a:pt x="60960" y="154940"/>
                  </a:cubicBezTo>
                  <a:cubicBezTo>
                    <a:pt x="46990" y="151130"/>
                    <a:pt x="36830" y="144780"/>
                    <a:pt x="27940" y="137160"/>
                  </a:cubicBezTo>
                  <a:cubicBezTo>
                    <a:pt x="19050" y="129540"/>
                    <a:pt x="10160" y="119380"/>
                    <a:pt x="6350" y="106680"/>
                  </a:cubicBezTo>
                  <a:cubicBezTo>
                    <a:pt x="1270" y="91440"/>
                    <a:pt x="0" y="67310"/>
                    <a:pt x="6350" y="50800"/>
                  </a:cubicBezTo>
                  <a:cubicBezTo>
                    <a:pt x="12700" y="34290"/>
                    <a:pt x="29210" y="17780"/>
                    <a:pt x="43180" y="8890"/>
                  </a:cubicBezTo>
                  <a:cubicBezTo>
                    <a:pt x="54610" y="2540"/>
                    <a:pt x="80010" y="0"/>
                    <a:pt x="80010" y="0"/>
                  </a:cubicBezTo>
                </a:path>
              </a:pathLst>
            </a:custGeom>
            <a:solidFill>
              <a:srgbClr val="E7191F"/>
            </a:solidFill>
            <a:ln>
              <a:noFill/>
            </a:ln>
          </p:spPr>
        </p:sp>
      </p:grpSp>
      <p:sp>
        <p:nvSpPr>
          <p:cNvPr name="Freeform 8" id="8"/>
          <p:cNvSpPr/>
          <p:nvPr/>
        </p:nvSpPr>
        <p:spPr>
          <a:xfrm flipH="false" flipV="false" rot="0">
            <a:off x="7389399" y="3122338"/>
            <a:ext cx="6336082" cy="973369"/>
          </a:xfrm>
          <a:custGeom>
            <a:avLst/>
            <a:gdLst/>
            <a:ahLst/>
            <a:cxnLst/>
            <a:rect r="r" b="b" t="t" l="l"/>
            <a:pathLst>
              <a:path h="973369" w="6336082">
                <a:moveTo>
                  <a:pt x="0" y="0"/>
                </a:moveTo>
                <a:lnTo>
                  <a:pt x="6336082" y="0"/>
                </a:lnTo>
                <a:lnTo>
                  <a:pt x="6336082" y="973369"/>
                </a:lnTo>
                <a:lnTo>
                  <a:pt x="0" y="973369"/>
                </a:lnTo>
                <a:lnTo>
                  <a:pt x="0" y="0"/>
                </a:lnTo>
                <a:close/>
              </a:path>
            </a:pathLst>
          </a:custGeom>
          <a:blipFill>
            <a:blip r:embed="rId5"/>
            <a:stretch>
              <a:fillRect l="0" t="0" r="0" b="0"/>
            </a:stretch>
          </a:blipFill>
        </p:spPr>
      </p:sp>
      <p:grpSp>
        <p:nvGrpSpPr>
          <p:cNvPr name="Group 9" id="9"/>
          <p:cNvGrpSpPr/>
          <p:nvPr/>
        </p:nvGrpSpPr>
        <p:grpSpPr>
          <a:xfrm rot="0">
            <a:off x="1925955" y="4178617"/>
            <a:ext cx="5228272" cy="2663190"/>
            <a:chOff x="0" y="0"/>
            <a:chExt cx="6971030" cy="3550920"/>
          </a:xfrm>
        </p:grpSpPr>
        <p:sp>
          <p:nvSpPr>
            <p:cNvPr name="Freeform 10" id="10"/>
            <p:cNvSpPr/>
            <p:nvPr/>
          </p:nvSpPr>
          <p:spPr>
            <a:xfrm flipH="false" flipV="false" rot="0">
              <a:off x="22860" y="48260"/>
              <a:ext cx="6899910" cy="3454400"/>
            </a:xfrm>
            <a:custGeom>
              <a:avLst/>
              <a:gdLst/>
              <a:ahLst/>
              <a:cxnLst/>
              <a:rect r="r" b="b" t="t" l="l"/>
              <a:pathLst>
                <a:path h="3454400" w="6899910">
                  <a:moveTo>
                    <a:pt x="6864350" y="123190"/>
                  </a:moveTo>
                  <a:cubicBezTo>
                    <a:pt x="6437630" y="347980"/>
                    <a:pt x="6170930" y="537210"/>
                    <a:pt x="5994400" y="645160"/>
                  </a:cubicBezTo>
                  <a:cubicBezTo>
                    <a:pt x="5861050" y="726440"/>
                    <a:pt x="5765800" y="782320"/>
                    <a:pt x="5636260" y="850900"/>
                  </a:cubicBezTo>
                  <a:cubicBezTo>
                    <a:pt x="5486400" y="930910"/>
                    <a:pt x="5288280" y="1023620"/>
                    <a:pt x="5144770" y="1092200"/>
                  </a:cubicBezTo>
                  <a:cubicBezTo>
                    <a:pt x="5034280" y="1144270"/>
                    <a:pt x="4965700" y="1183640"/>
                    <a:pt x="4851400" y="1228090"/>
                  </a:cubicBezTo>
                  <a:cubicBezTo>
                    <a:pt x="4702810" y="1286510"/>
                    <a:pt x="4514850" y="1328420"/>
                    <a:pt x="4321810" y="1398270"/>
                  </a:cubicBezTo>
                  <a:cubicBezTo>
                    <a:pt x="4081780" y="1485900"/>
                    <a:pt x="3789680" y="1639570"/>
                    <a:pt x="3525520" y="1723390"/>
                  </a:cubicBezTo>
                  <a:cubicBezTo>
                    <a:pt x="3276600" y="1802130"/>
                    <a:pt x="2917190" y="1846580"/>
                    <a:pt x="2782570" y="1894840"/>
                  </a:cubicBezTo>
                  <a:cubicBezTo>
                    <a:pt x="2729230" y="1913890"/>
                    <a:pt x="2712720" y="1934210"/>
                    <a:pt x="2674620" y="1948180"/>
                  </a:cubicBezTo>
                  <a:cubicBezTo>
                    <a:pt x="2636520" y="1962150"/>
                    <a:pt x="2606040" y="1967230"/>
                    <a:pt x="2552700" y="1978660"/>
                  </a:cubicBezTo>
                  <a:cubicBezTo>
                    <a:pt x="2452370" y="2000250"/>
                    <a:pt x="2242820" y="2026920"/>
                    <a:pt x="2119630" y="2061210"/>
                  </a:cubicBezTo>
                  <a:cubicBezTo>
                    <a:pt x="2023110" y="2087880"/>
                    <a:pt x="1957070" y="2128520"/>
                    <a:pt x="1868170" y="2156460"/>
                  </a:cubicBezTo>
                  <a:cubicBezTo>
                    <a:pt x="1772920" y="2186940"/>
                    <a:pt x="1670050" y="2216150"/>
                    <a:pt x="1564640" y="2237740"/>
                  </a:cubicBezTo>
                  <a:cubicBezTo>
                    <a:pt x="1454150" y="2260600"/>
                    <a:pt x="1330960" y="2268220"/>
                    <a:pt x="1221740" y="2289810"/>
                  </a:cubicBezTo>
                  <a:cubicBezTo>
                    <a:pt x="1118870" y="2310130"/>
                    <a:pt x="1028700" y="2341880"/>
                    <a:pt x="924560" y="2363470"/>
                  </a:cubicBezTo>
                  <a:cubicBezTo>
                    <a:pt x="812800" y="2387600"/>
                    <a:pt x="669290" y="2390140"/>
                    <a:pt x="572770" y="2424430"/>
                  </a:cubicBezTo>
                  <a:cubicBezTo>
                    <a:pt x="496570" y="2451100"/>
                    <a:pt x="435610" y="2509520"/>
                    <a:pt x="382270" y="2531110"/>
                  </a:cubicBezTo>
                  <a:cubicBezTo>
                    <a:pt x="346710" y="2545080"/>
                    <a:pt x="316230" y="2538730"/>
                    <a:pt x="290830" y="2555240"/>
                  </a:cubicBezTo>
                  <a:cubicBezTo>
                    <a:pt x="262890" y="2573020"/>
                    <a:pt x="241300" y="2606040"/>
                    <a:pt x="224790" y="2641600"/>
                  </a:cubicBezTo>
                  <a:cubicBezTo>
                    <a:pt x="204470" y="2686050"/>
                    <a:pt x="196850" y="2734310"/>
                    <a:pt x="189230" y="2805430"/>
                  </a:cubicBezTo>
                  <a:cubicBezTo>
                    <a:pt x="175260" y="2929890"/>
                    <a:pt x="163830" y="3270250"/>
                    <a:pt x="186690" y="3329940"/>
                  </a:cubicBezTo>
                  <a:cubicBezTo>
                    <a:pt x="191770" y="3343910"/>
                    <a:pt x="203200" y="3342640"/>
                    <a:pt x="207010" y="3352800"/>
                  </a:cubicBezTo>
                  <a:cubicBezTo>
                    <a:pt x="210820" y="3365500"/>
                    <a:pt x="210820" y="3388360"/>
                    <a:pt x="201930" y="3403600"/>
                  </a:cubicBezTo>
                  <a:cubicBezTo>
                    <a:pt x="191770" y="3421380"/>
                    <a:pt x="162560" y="3445510"/>
                    <a:pt x="142240" y="3450590"/>
                  </a:cubicBezTo>
                  <a:cubicBezTo>
                    <a:pt x="125730" y="3454400"/>
                    <a:pt x="105410" y="3449320"/>
                    <a:pt x="90170" y="3441700"/>
                  </a:cubicBezTo>
                  <a:cubicBezTo>
                    <a:pt x="76200" y="3434080"/>
                    <a:pt x="60960" y="3421380"/>
                    <a:pt x="54610" y="3404870"/>
                  </a:cubicBezTo>
                  <a:cubicBezTo>
                    <a:pt x="46990" y="3385820"/>
                    <a:pt x="46990" y="3347720"/>
                    <a:pt x="58420" y="3328670"/>
                  </a:cubicBezTo>
                  <a:cubicBezTo>
                    <a:pt x="69850" y="3309620"/>
                    <a:pt x="102870" y="3291840"/>
                    <a:pt x="123190" y="3289300"/>
                  </a:cubicBezTo>
                  <a:cubicBezTo>
                    <a:pt x="139700" y="3286760"/>
                    <a:pt x="158750" y="3293110"/>
                    <a:pt x="172720" y="3303270"/>
                  </a:cubicBezTo>
                  <a:cubicBezTo>
                    <a:pt x="189230" y="3315970"/>
                    <a:pt x="207010" y="3348990"/>
                    <a:pt x="209550" y="3369310"/>
                  </a:cubicBezTo>
                  <a:cubicBezTo>
                    <a:pt x="210820" y="3387090"/>
                    <a:pt x="204470" y="3406140"/>
                    <a:pt x="193040" y="3418840"/>
                  </a:cubicBezTo>
                  <a:cubicBezTo>
                    <a:pt x="179070" y="3435350"/>
                    <a:pt x="146050" y="3450590"/>
                    <a:pt x="124460" y="3451860"/>
                  </a:cubicBezTo>
                  <a:cubicBezTo>
                    <a:pt x="106680" y="3451860"/>
                    <a:pt x="90170" y="3445510"/>
                    <a:pt x="76200" y="3432810"/>
                  </a:cubicBezTo>
                  <a:cubicBezTo>
                    <a:pt x="55880" y="3415030"/>
                    <a:pt x="39370" y="3388360"/>
                    <a:pt x="27940" y="3342640"/>
                  </a:cubicBezTo>
                  <a:cubicBezTo>
                    <a:pt x="0" y="3229610"/>
                    <a:pt x="7620" y="2880360"/>
                    <a:pt x="35560" y="2721610"/>
                  </a:cubicBezTo>
                  <a:cubicBezTo>
                    <a:pt x="53340" y="2617470"/>
                    <a:pt x="83820" y="2519680"/>
                    <a:pt x="123190" y="2470150"/>
                  </a:cubicBezTo>
                  <a:cubicBezTo>
                    <a:pt x="147320" y="2440940"/>
                    <a:pt x="173990" y="2428240"/>
                    <a:pt x="204470" y="2418080"/>
                  </a:cubicBezTo>
                  <a:cubicBezTo>
                    <a:pt x="234950" y="2406650"/>
                    <a:pt x="276860" y="2420620"/>
                    <a:pt x="307340" y="2407920"/>
                  </a:cubicBezTo>
                  <a:cubicBezTo>
                    <a:pt x="339090" y="2395220"/>
                    <a:pt x="353060" y="2358390"/>
                    <a:pt x="389890" y="2338070"/>
                  </a:cubicBezTo>
                  <a:cubicBezTo>
                    <a:pt x="441960" y="2308860"/>
                    <a:pt x="524510" y="2284730"/>
                    <a:pt x="601980" y="2266950"/>
                  </a:cubicBezTo>
                  <a:cubicBezTo>
                    <a:pt x="689610" y="2246630"/>
                    <a:pt x="791210" y="2249170"/>
                    <a:pt x="887730" y="2231390"/>
                  </a:cubicBezTo>
                  <a:cubicBezTo>
                    <a:pt x="989330" y="2212340"/>
                    <a:pt x="1090930" y="2178050"/>
                    <a:pt x="1196340" y="2156460"/>
                  </a:cubicBezTo>
                  <a:cubicBezTo>
                    <a:pt x="1305560" y="2134870"/>
                    <a:pt x="1422400" y="2125980"/>
                    <a:pt x="1530350" y="2103120"/>
                  </a:cubicBezTo>
                  <a:cubicBezTo>
                    <a:pt x="1631950" y="2081530"/>
                    <a:pt x="1731010" y="2054860"/>
                    <a:pt x="1826260" y="2025650"/>
                  </a:cubicBezTo>
                  <a:cubicBezTo>
                    <a:pt x="1917700" y="1997710"/>
                    <a:pt x="1986280" y="1958340"/>
                    <a:pt x="2091690" y="1930400"/>
                  </a:cubicBezTo>
                  <a:cubicBezTo>
                    <a:pt x="2237740" y="1892300"/>
                    <a:pt x="2506980" y="1875790"/>
                    <a:pt x="2623820" y="1840230"/>
                  </a:cubicBezTo>
                  <a:cubicBezTo>
                    <a:pt x="2684780" y="1821180"/>
                    <a:pt x="2693670" y="1802130"/>
                    <a:pt x="2757170" y="1780540"/>
                  </a:cubicBezTo>
                  <a:cubicBezTo>
                    <a:pt x="2900680" y="1732280"/>
                    <a:pt x="3238500" y="1690370"/>
                    <a:pt x="3482340" y="1610360"/>
                  </a:cubicBezTo>
                  <a:cubicBezTo>
                    <a:pt x="3745230" y="1524000"/>
                    <a:pt x="4103370" y="1336040"/>
                    <a:pt x="4279900" y="1266190"/>
                  </a:cubicBezTo>
                  <a:cubicBezTo>
                    <a:pt x="4366260" y="1231900"/>
                    <a:pt x="4401820" y="1217930"/>
                    <a:pt x="4475480" y="1195070"/>
                  </a:cubicBezTo>
                  <a:cubicBezTo>
                    <a:pt x="4566920" y="1167130"/>
                    <a:pt x="4679950" y="1151890"/>
                    <a:pt x="4790440" y="1113790"/>
                  </a:cubicBezTo>
                  <a:cubicBezTo>
                    <a:pt x="4919980" y="1068070"/>
                    <a:pt x="5050790" y="1000760"/>
                    <a:pt x="5199380" y="929640"/>
                  </a:cubicBezTo>
                  <a:cubicBezTo>
                    <a:pt x="5382260" y="840740"/>
                    <a:pt x="5596890" y="737870"/>
                    <a:pt x="5806440" y="617220"/>
                  </a:cubicBezTo>
                  <a:cubicBezTo>
                    <a:pt x="6043930" y="480060"/>
                    <a:pt x="6362700" y="248920"/>
                    <a:pt x="6546850" y="142240"/>
                  </a:cubicBezTo>
                  <a:cubicBezTo>
                    <a:pt x="6652260" y="81280"/>
                    <a:pt x="6750050" y="25400"/>
                    <a:pt x="6800850" y="8890"/>
                  </a:cubicBezTo>
                  <a:cubicBezTo>
                    <a:pt x="6821170" y="2540"/>
                    <a:pt x="6832600" y="0"/>
                    <a:pt x="6846570" y="2540"/>
                  </a:cubicBezTo>
                  <a:cubicBezTo>
                    <a:pt x="6860540" y="5080"/>
                    <a:pt x="6877050" y="16510"/>
                    <a:pt x="6885940" y="27940"/>
                  </a:cubicBezTo>
                  <a:cubicBezTo>
                    <a:pt x="6894830" y="39370"/>
                    <a:pt x="6899910" y="57150"/>
                    <a:pt x="6897370" y="72390"/>
                  </a:cubicBezTo>
                  <a:cubicBezTo>
                    <a:pt x="6894830" y="88900"/>
                    <a:pt x="6864350" y="123190"/>
                    <a:pt x="6864350" y="123190"/>
                  </a:cubicBezTo>
                </a:path>
              </a:pathLst>
            </a:custGeom>
            <a:solidFill>
              <a:srgbClr val="E7191F"/>
            </a:solidFill>
            <a:ln>
              <a:noFill/>
            </a:ln>
          </p:spPr>
        </p:sp>
      </p:grpSp>
      <p:grpSp>
        <p:nvGrpSpPr>
          <p:cNvPr name="Group 11" id="11"/>
          <p:cNvGrpSpPr/>
          <p:nvPr/>
        </p:nvGrpSpPr>
        <p:grpSpPr>
          <a:xfrm rot="0">
            <a:off x="1550670" y="6399847"/>
            <a:ext cx="1086802" cy="806768"/>
            <a:chOff x="0" y="0"/>
            <a:chExt cx="1449070" cy="1075690"/>
          </a:xfrm>
        </p:grpSpPr>
        <p:sp>
          <p:nvSpPr>
            <p:cNvPr name="Freeform 12" id="12"/>
            <p:cNvSpPr/>
            <p:nvPr/>
          </p:nvSpPr>
          <p:spPr>
            <a:xfrm flipH="false" flipV="false" rot="0">
              <a:off x="45720" y="48260"/>
              <a:ext cx="1353820" cy="986790"/>
            </a:xfrm>
            <a:custGeom>
              <a:avLst/>
              <a:gdLst/>
              <a:ahLst/>
              <a:cxnLst/>
              <a:rect r="r" b="b" t="t" l="l"/>
              <a:pathLst>
                <a:path h="986790" w="1353820">
                  <a:moveTo>
                    <a:pt x="144780" y="123190"/>
                  </a:moveTo>
                  <a:cubicBezTo>
                    <a:pt x="283210" y="354330"/>
                    <a:pt x="304800" y="435610"/>
                    <a:pt x="332740" y="494030"/>
                  </a:cubicBezTo>
                  <a:cubicBezTo>
                    <a:pt x="355600" y="541020"/>
                    <a:pt x="384810" y="574040"/>
                    <a:pt x="402590" y="614680"/>
                  </a:cubicBezTo>
                  <a:cubicBezTo>
                    <a:pt x="419100" y="652780"/>
                    <a:pt x="422910" y="697230"/>
                    <a:pt x="440690" y="728980"/>
                  </a:cubicBezTo>
                  <a:cubicBezTo>
                    <a:pt x="455930" y="755650"/>
                    <a:pt x="471170" y="782320"/>
                    <a:pt x="495300" y="796290"/>
                  </a:cubicBezTo>
                  <a:cubicBezTo>
                    <a:pt x="520700" y="811530"/>
                    <a:pt x="560070" y="817880"/>
                    <a:pt x="593090" y="814070"/>
                  </a:cubicBezTo>
                  <a:cubicBezTo>
                    <a:pt x="627380" y="808990"/>
                    <a:pt x="662940" y="795020"/>
                    <a:pt x="697230" y="764540"/>
                  </a:cubicBezTo>
                  <a:cubicBezTo>
                    <a:pt x="751840" y="716280"/>
                    <a:pt x="805180" y="576580"/>
                    <a:pt x="852170" y="510540"/>
                  </a:cubicBezTo>
                  <a:cubicBezTo>
                    <a:pt x="885190" y="464820"/>
                    <a:pt x="911860" y="444500"/>
                    <a:pt x="946150" y="398780"/>
                  </a:cubicBezTo>
                  <a:cubicBezTo>
                    <a:pt x="996950" y="331470"/>
                    <a:pt x="1066800" y="207010"/>
                    <a:pt x="1121410" y="139700"/>
                  </a:cubicBezTo>
                  <a:cubicBezTo>
                    <a:pt x="1159510" y="91440"/>
                    <a:pt x="1201420" y="44450"/>
                    <a:pt x="1230630" y="22860"/>
                  </a:cubicBezTo>
                  <a:cubicBezTo>
                    <a:pt x="1245870" y="11430"/>
                    <a:pt x="1257300" y="5080"/>
                    <a:pt x="1271270" y="2540"/>
                  </a:cubicBezTo>
                  <a:cubicBezTo>
                    <a:pt x="1285240" y="0"/>
                    <a:pt x="1304290" y="2540"/>
                    <a:pt x="1316990" y="11430"/>
                  </a:cubicBezTo>
                  <a:cubicBezTo>
                    <a:pt x="1332230" y="21590"/>
                    <a:pt x="1351280" y="48260"/>
                    <a:pt x="1352550" y="67310"/>
                  </a:cubicBezTo>
                  <a:cubicBezTo>
                    <a:pt x="1353820" y="87630"/>
                    <a:pt x="1342390" y="116840"/>
                    <a:pt x="1327150" y="129540"/>
                  </a:cubicBezTo>
                  <a:cubicBezTo>
                    <a:pt x="1311910" y="142240"/>
                    <a:pt x="1280160" y="147320"/>
                    <a:pt x="1261110" y="142240"/>
                  </a:cubicBezTo>
                  <a:cubicBezTo>
                    <a:pt x="1242060" y="137160"/>
                    <a:pt x="1219200" y="114300"/>
                    <a:pt x="1212850" y="95250"/>
                  </a:cubicBezTo>
                  <a:cubicBezTo>
                    <a:pt x="1206500" y="76200"/>
                    <a:pt x="1215390" y="44450"/>
                    <a:pt x="1225550" y="29210"/>
                  </a:cubicBezTo>
                  <a:cubicBezTo>
                    <a:pt x="1234440" y="16510"/>
                    <a:pt x="1248410" y="6350"/>
                    <a:pt x="1263650" y="3810"/>
                  </a:cubicBezTo>
                  <a:cubicBezTo>
                    <a:pt x="1282700" y="0"/>
                    <a:pt x="1314450" y="8890"/>
                    <a:pt x="1329690" y="20320"/>
                  </a:cubicBezTo>
                  <a:cubicBezTo>
                    <a:pt x="1341120" y="29210"/>
                    <a:pt x="1348740" y="45720"/>
                    <a:pt x="1351280" y="59690"/>
                  </a:cubicBezTo>
                  <a:cubicBezTo>
                    <a:pt x="1353820" y="73660"/>
                    <a:pt x="1353820" y="88900"/>
                    <a:pt x="1346200" y="105410"/>
                  </a:cubicBezTo>
                  <a:cubicBezTo>
                    <a:pt x="1332230" y="135890"/>
                    <a:pt x="1275080" y="168910"/>
                    <a:pt x="1240790" y="210820"/>
                  </a:cubicBezTo>
                  <a:cubicBezTo>
                    <a:pt x="1198880" y="261620"/>
                    <a:pt x="1156970" y="330200"/>
                    <a:pt x="1115060" y="391160"/>
                  </a:cubicBezTo>
                  <a:cubicBezTo>
                    <a:pt x="1070610" y="454660"/>
                    <a:pt x="1021080" y="519430"/>
                    <a:pt x="980440" y="586740"/>
                  </a:cubicBezTo>
                  <a:cubicBezTo>
                    <a:pt x="939800" y="654050"/>
                    <a:pt x="909320" y="732790"/>
                    <a:pt x="868680" y="793750"/>
                  </a:cubicBezTo>
                  <a:cubicBezTo>
                    <a:pt x="833120" y="847090"/>
                    <a:pt x="789940" y="905510"/>
                    <a:pt x="751840" y="935990"/>
                  </a:cubicBezTo>
                  <a:cubicBezTo>
                    <a:pt x="725170" y="957580"/>
                    <a:pt x="704850" y="970280"/>
                    <a:pt x="670560" y="976630"/>
                  </a:cubicBezTo>
                  <a:cubicBezTo>
                    <a:pt x="617220" y="986790"/>
                    <a:pt x="510540" y="980440"/>
                    <a:pt x="459740" y="962660"/>
                  </a:cubicBezTo>
                  <a:cubicBezTo>
                    <a:pt x="426720" y="951230"/>
                    <a:pt x="407670" y="932180"/>
                    <a:pt x="384810" y="911860"/>
                  </a:cubicBezTo>
                  <a:cubicBezTo>
                    <a:pt x="361950" y="891540"/>
                    <a:pt x="344170" y="878840"/>
                    <a:pt x="321310" y="843280"/>
                  </a:cubicBezTo>
                  <a:cubicBezTo>
                    <a:pt x="266700" y="758190"/>
                    <a:pt x="180340" y="488950"/>
                    <a:pt x="118110" y="369570"/>
                  </a:cubicBezTo>
                  <a:cubicBezTo>
                    <a:pt x="77470" y="292100"/>
                    <a:pt x="16510" y="231140"/>
                    <a:pt x="5080" y="186690"/>
                  </a:cubicBezTo>
                  <a:cubicBezTo>
                    <a:pt x="0" y="163830"/>
                    <a:pt x="1270" y="147320"/>
                    <a:pt x="8890" y="132080"/>
                  </a:cubicBezTo>
                  <a:cubicBezTo>
                    <a:pt x="16510" y="116840"/>
                    <a:pt x="33020" y="99060"/>
                    <a:pt x="48260" y="92710"/>
                  </a:cubicBezTo>
                  <a:cubicBezTo>
                    <a:pt x="63500" y="86360"/>
                    <a:pt x="86360" y="85090"/>
                    <a:pt x="102870" y="90170"/>
                  </a:cubicBezTo>
                  <a:cubicBezTo>
                    <a:pt x="119380" y="95250"/>
                    <a:pt x="144780" y="123190"/>
                    <a:pt x="144780" y="123190"/>
                  </a:cubicBezTo>
                </a:path>
              </a:pathLst>
            </a:custGeom>
            <a:solidFill>
              <a:srgbClr val="E7191F"/>
            </a:solidFill>
            <a:ln>
              <a:noFill/>
            </a:ln>
          </p:spPr>
        </p:sp>
      </p:grpSp>
      <p:sp>
        <p:nvSpPr>
          <p:cNvPr name="Freeform 13" id="13"/>
          <p:cNvSpPr/>
          <p:nvPr/>
        </p:nvSpPr>
        <p:spPr>
          <a:xfrm flipH="false" flipV="false" rot="0">
            <a:off x="688840" y="7362607"/>
            <a:ext cx="5107901" cy="1119750"/>
          </a:xfrm>
          <a:custGeom>
            <a:avLst/>
            <a:gdLst/>
            <a:ahLst/>
            <a:cxnLst/>
            <a:rect r="r" b="b" t="t" l="l"/>
            <a:pathLst>
              <a:path h="1119750" w="5107901">
                <a:moveTo>
                  <a:pt x="0" y="0"/>
                </a:moveTo>
                <a:lnTo>
                  <a:pt x="5107901" y="0"/>
                </a:lnTo>
                <a:lnTo>
                  <a:pt x="5107901" y="1119750"/>
                </a:lnTo>
                <a:lnTo>
                  <a:pt x="0" y="1119750"/>
                </a:lnTo>
                <a:lnTo>
                  <a:pt x="0" y="0"/>
                </a:lnTo>
                <a:close/>
              </a:path>
            </a:pathLst>
          </a:custGeom>
          <a:blipFill>
            <a:blip r:embed="rId6"/>
            <a:stretch>
              <a:fillRect l="0" t="0" r="0" b="0"/>
            </a:stretch>
          </a:blipFill>
        </p:spPr>
      </p:sp>
      <p:sp>
        <p:nvSpPr>
          <p:cNvPr name="Freeform 14" id="14"/>
          <p:cNvSpPr/>
          <p:nvPr/>
        </p:nvSpPr>
        <p:spPr>
          <a:xfrm flipH="false" flipV="false" rot="0">
            <a:off x="7235190" y="7435004"/>
            <a:ext cx="5424751" cy="1047353"/>
          </a:xfrm>
          <a:custGeom>
            <a:avLst/>
            <a:gdLst/>
            <a:ahLst/>
            <a:cxnLst/>
            <a:rect r="r" b="b" t="t" l="l"/>
            <a:pathLst>
              <a:path h="1047353" w="5424751">
                <a:moveTo>
                  <a:pt x="0" y="0"/>
                </a:moveTo>
                <a:lnTo>
                  <a:pt x="5424751" y="0"/>
                </a:lnTo>
                <a:lnTo>
                  <a:pt x="5424751" y="1047353"/>
                </a:lnTo>
                <a:lnTo>
                  <a:pt x="0" y="1047353"/>
                </a:lnTo>
                <a:lnTo>
                  <a:pt x="0" y="0"/>
                </a:lnTo>
                <a:close/>
              </a:path>
            </a:pathLst>
          </a:custGeom>
          <a:blipFill>
            <a:blip r:embed="rId7"/>
            <a:stretch>
              <a:fillRect l="0" t="0" r="0" b="0"/>
            </a:stretch>
          </a:blipFill>
        </p:spPr>
      </p:sp>
      <p:grpSp>
        <p:nvGrpSpPr>
          <p:cNvPr name="Group 15" id="15"/>
          <p:cNvGrpSpPr/>
          <p:nvPr/>
        </p:nvGrpSpPr>
        <p:grpSpPr>
          <a:xfrm rot="0">
            <a:off x="5777865" y="7937182"/>
            <a:ext cx="1175385" cy="200978"/>
            <a:chOff x="0" y="0"/>
            <a:chExt cx="1567180" cy="267970"/>
          </a:xfrm>
        </p:grpSpPr>
        <p:sp>
          <p:nvSpPr>
            <p:cNvPr name="Freeform 16" id="16"/>
            <p:cNvSpPr/>
            <p:nvPr/>
          </p:nvSpPr>
          <p:spPr>
            <a:xfrm flipH="false" flipV="false" rot="0">
              <a:off x="48260" y="49530"/>
              <a:ext cx="1469390" cy="208280"/>
            </a:xfrm>
            <a:custGeom>
              <a:avLst/>
              <a:gdLst/>
              <a:ahLst/>
              <a:cxnLst/>
              <a:rect r="r" b="b" t="t" l="l"/>
              <a:pathLst>
                <a:path h="208280" w="1469390">
                  <a:moveTo>
                    <a:pt x="78740" y="7620"/>
                  </a:moveTo>
                  <a:cubicBezTo>
                    <a:pt x="1424940" y="11430"/>
                    <a:pt x="1440180" y="21590"/>
                    <a:pt x="1454150" y="38100"/>
                  </a:cubicBezTo>
                  <a:cubicBezTo>
                    <a:pt x="1465580" y="52070"/>
                    <a:pt x="1469390" y="72390"/>
                    <a:pt x="1468120" y="88900"/>
                  </a:cubicBezTo>
                  <a:cubicBezTo>
                    <a:pt x="1466850" y="105410"/>
                    <a:pt x="1459230" y="125730"/>
                    <a:pt x="1447800" y="138430"/>
                  </a:cubicBezTo>
                  <a:cubicBezTo>
                    <a:pt x="1437640" y="151130"/>
                    <a:pt x="1421130" y="162560"/>
                    <a:pt x="1403350" y="165100"/>
                  </a:cubicBezTo>
                  <a:cubicBezTo>
                    <a:pt x="1381760" y="167640"/>
                    <a:pt x="1344930" y="158750"/>
                    <a:pt x="1328420" y="144780"/>
                  </a:cubicBezTo>
                  <a:cubicBezTo>
                    <a:pt x="1314450" y="133350"/>
                    <a:pt x="1306830" y="114300"/>
                    <a:pt x="1304290" y="97790"/>
                  </a:cubicBezTo>
                  <a:cubicBezTo>
                    <a:pt x="1301750" y="81280"/>
                    <a:pt x="1303020" y="60960"/>
                    <a:pt x="1311910" y="45720"/>
                  </a:cubicBezTo>
                  <a:cubicBezTo>
                    <a:pt x="1323340" y="27940"/>
                    <a:pt x="1353820" y="5080"/>
                    <a:pt x="1376680" y="2540"/>
                  </a:cubicBezTo>
                  <a:cubicBezTo>
                    <a:pt x="1399540" y="0"/>
                    <a:pt x="1432560" y="15240"/>
                    <a:pt x="1447800" y="30480"/>
                  </a:cubicBezTo>
                  <a:cubicBezTo>
                    <a:pt x="1460500" y="43180"/>
                    <a:pt x="1466850" y="63500"/>
                    <a:pt x="1468120" y="80010"/>
                  </a:cubicBezTo>
                  <a:cubicBezTo>
                    <a:pt x="1469390" y="96520"/>
                    <a:pt x="1465580" y="116840"/>
                    <a:pt x="1454150" y="130810"/>
                  </a:cubicBezTo>
                  <a:cubicBezTo>
                    <a:pt x="1440180" y="147320"/>
                    <a:pt x="1424940" y="157480"/>
                    <a:pt x="1385570" y="167640"/>
                  </a:cubicBezTo>
                  <a:cubicBezTo>
                    <a:pt x="1224280" y="208280"/>
                    <a:pt x="220980" y="187960"/>
                    <a:pt x="78740" y="161290"/>
                  </a:cubicBezTo>
                  <a:cubicBezTo>
                    <a:pt x="49530" y="156210"/>
                    <a:pt x="40640" y="153670"/>
                    <a:pt x="27940" y="142240"/>
                  </a:cubicBezTo>
                  <a:cubicBezTo>
                    <a:pt x="15240" y="130810"/>
                    <a:pt x="5080" y="110490"/>
                    <a:pt x="2540" y="93980"/>
                  </a:cubicBezTo>
                  <a:cubicBezTo>
                    <a:pt x="0" y="77470"/>
                    <a:pt x="3810" y="54610"/>
                    <a:pt x="15240" y="40640"/>
                  </a:cubicBezTo>
                  <a:cubicBezTo>
                    <a:pt x="27940" y="24130"/>
                    <a:pt x="78740" y="7620"/>
                    <a:pt x="78740" y="7620"/>
                  </a:cubicBezTo>
                </a:path>
              </a:pathLst>
            </a:custGeom>
            <a:solidFill>
              <a:srgbClr val="E7191F"/>
            </a:solidFill>
            <a:ln>
              <a:noFill/>
            </a:ln>
          </p:spPr>
        </p:sp>
      </p:grpSp>
      <p:grpSp>
        <p:nvGrpSpPr>
          <p:cNvPr name="Group 17" id="17"/>
          <p:cNvGrpSpPr/>
          <p:nvPr/>
        </p:nvGrpSpPr>
        <p:grpSpPr>
          <a:xfrm rot="0">
            <a:off x="6557962" y="7694295"/>
            <a:ext cx="624840" cy="777240"/>
            <a:chOff x="0" y="0"/>
            <a:chExt cx="833120" cy="1036320"/>
          </a:xfrm>
        </p:grpSpPr>
        <p:sp>
          <p:nvSpPr>
            <p:cNvPr name="Freeform 18" id="18"/>
            <p:cNvSpPr/>
            <p:nvPr/>
          </p:nvSpPr>
          <p:spPr>
            <a:xfrm flipH="false" flipV="false" rot="0">
              <a:off x="46990" y="49530"/>
              <a:ext cx="741680" cy="939800"/>
            </a:xfrm>
            <a:custGeom>
              <a:avLst/>
              <a:gdLst/>
              <a:ahLst/>
              <a:cxnLst/>
              <a:rect r="r" b="b" t="t" l="l"/>
              <a:pathLst>
                <a:path h="939800" w="741680">
                  <a:moveTo>
                    <a:pt x="308610" y="24130"/>
                  </a:moveTo>
                  <a:cubicBezTo>
                    <a:pt x="500380" y="198120"/>
                    <a:pt x="633730" y="256540"/>
                    <a:pt x="683260" y="311150"/>
                  </a:cubicBezTo>
                  <a:cubicBezTo>
                    <a:pt x="713740" y="344170"/>
                    <a:pt x="728980" y="373380"/>
                    <a:pt x="735330" y="408940"/>
                  </a:cubicBezTo>
                  <a:cubicBezTo>
                    <a:pt x="741680" y="448310"/>
                    <a:pt x="737870" y="499110"/>
                    <a:pt x="717550" y="537210"/>
                  </a:cubicBezTo>
                  <a:cubicBezTo>
                    <a:pt x="694690" y="579120"/>
                    <a:pt x="648970" y="607060"/>
                    <a:pt x="596900" y="643890"/>
                  </a:cubicBezTo>
                  <a:cubicBezTo>
                    <a:pt x="518160" y="698500"/>
                    <a:pt x="365760" y="759460"/>
                    <a:pt x="278130" y="814070"/>
                  </a:cubicBezTo>
                  <a:cubicBezTo>
                    <a:pt x="213360" y="854710"/>
                    <a:pt x="156210" y="915670"/>
                    <a:pt x="115570" y="930910"/>
                  </a:cubicBezTo>
                  <a:cubicBezTo>
                    <a:pt x="95250" y="938530"/>
                    <a:pt x="81280" y="939800"/>
                    <a:pt x="64770" y="934720"/>
                  </a:cubicBezTo>
                  <a:cubicBezTo>
                    <a:pt x="44450" y="928370"/>
                    <a:pt x="16510" y="902970"/>
                    <a:pt x="7620" y="883920"/>
                  </a:cubicBezTo>
                  <a:cubicBezTo>
                    <a:pt x="0" y="868680"/>
                    <a:pt x="2540" y="847090"/>
                    <a:pt x="7620" y="831850"/>
                  </a:cubicBezTo>
                  <a:cubicBezTo>
                    <a:pt x="12700" y="816610"/>
                    <a:pt x="22860" y="798830"/>
                    <a:pt x="38100" y="789940"/>
                  </a:cubicBezTo>
                  <a:cubicBezTo>
                    <a:pt x="55880" y="779780"/>
                    <a:pt x="92710" y="772160"/>
                    <a:pt x="113030" y="779780"/>
                  </a:cubicBezTo>
                  <a:cubicBezTo>
                    <a:pt x="134620" y="787400"/>
                    <a:pt x="158750" y="815340"/>
                    <a:pt x="163830" y="836930"/>
                  </a:cubicBezTo>
                  <a:cubicBezTo>
                    <a:pt x="168910" y="858520"/>
                    <a:pt x="160020" y="894080"/>
                    <a:pt x="144780" y="910590"/>
                  </a:cubicBezTo>
                  <a:cubicBezTo>
                    <a:pt x="129540" y="927100"/>
                    <a:pt x="93980" y="937260"/>
                    <a:pt x="72390" y="935990"/>
                  </a:cubicBezTo>
                  <a:cubicBezTo>
                    <a:pt x="54610" y="934720"/>
                    <a:pt x="38100" y="924560"/>
                    <a:pt x="26670" y="913130"/>
                  </a:cubicBezTo>
                  <a:cubicBezTo>
                    <a:pt x="15240" y="901700"/>
                    <a:pt x="5080" y="883920"/>
                    <a:pt x="3810" y="866140"/>
                  </a:cubicBezTo>
                  <a:cubicBezTo>
                    <a:pt x="2540" y="844550"/>
                    <a:pt x="12700" y="817880"/>
                    <a:pt x="30480" y="795020"/>
                  </a:cubicBezTo>
                  <a:cubicBezTo>
                    <a:pt x="55880" y="762000"/>
                    <a:pt x="102870" y="739140"/>
                    <a:pt x="160020" y="703580"/>
                  </a:cubicBezTo>
                  <a:cubicBezTo>
                    <a:pt x="260350" y="640080"/>
                    <a:pt x="577850" y="524510"/>
                    <a:pt x="588010" y="464820"/>
                  </a:cubicBezTo>
                  <a:cubicBezTo>
                    <a:pt x="593090" y="439420"/>
                    <a:pt x="557530" y="422910"/>
                    <a:pt x="530860" y="398780"/>
                  </a:cubicBezTo>
                  <a:cubicBezTo>
                    <a:pt x="486410" y="359410"/>
                    <a:pt x="388620" y="313690"/>
                    <a:pt x="328930" y="265430"/>
                  </a:cubicBezTo>
                  <a:cubicBezTo>
                    <a:pt x="274320" y="220980"/>
                    <a:pt x="207010" y="160020"/>
                    <a:pt x="186690" y="120650"/>
                  </a:cubicBezTo>
                  <a:cubicBezTo>
                    <a:pt x="176530" y="100330"/>
                    <a:pt x="173990" y="82550"/>
                    <a:pt x="176530" y="66040"/>
                  </a:cubicBezTo>
                  <a:cubicBezTo>
                    <a:pt x="179070" y="48260"/>
                    <a:pt x="190500" y="27940"/>
                    <a:pt x="204470" y="17780"/>
                  </a:cubicBezTo>
                  <a:cubicBezTo>
                    <a:pt x="218440" y="6350"/>
                    <a:pt x="240030" y="0"/>
                    <a:pt x="257810" y="1270"/>
                  </a:cubicBezTo>
                  <a:cubicBezTo>
                    <a:pt x="275590" y="2540"/>
                    <a:pt x="308610" y="24130"/>
                    <a:pt x="308610" y="24130"/>
                  </a:cubicBezTo>
                </a:path>
              </a:pathLst>
            </a:custGeom>
            <a:solidFill>
              <a:srgbClr val="E7191F"/>
            </a:solidFill>
            <a:ln>
              <a:noFill/>
            </a:ln>
          </p:spPr>
        </p:sp>
      </p:grpSp>
      <p:sp>
        <p:nvSpPr>
          <p:cNvPr name="Freeform 19" id="19"/>
          <p:cNvSpPr/>
          <p:nvPr/>
        </p:nvSpPr>
        <p:spPr>
          <a:xfrm flipH="false" flipV="false" rot="0">
            <a:off x="11804875" y="5893760"/>
            <a:ext cx="6132591" cy="1012175"/>
          </a:xfrm>
          <a:custGeom>
            <a:avLst/>
            <a:gdLst/>
            <a:ahLst/>
            <a:cxnLst/>
            <a:rect r="r" b="b" t="t" l="l"/>
            <a:pathLst>
              <a:path h="1012175" w="6132591">
                <a:moveTo>
                  <a:pt x="0" y="0"/>
                </a:moveTo>
                <a:lnTo>
                  <a:pt x="6132591" y="0"/>
                </a:lnTo>
                <a:lnTo>
                  <a:pt x="6132591" y="1012175"/>
                </a:lnTo>
                <a:lnTo>
                  <a:pt x="0" y="1012175"/>
                </a:lnTo>
                <a:lnTo>
                  <a:pt x="0" y="0"/>
                </a:lnTo>
                <a:close/>
              </a:path>
            </a:pathLst>
          </a:custGeom>
          <a:blipFill>
            <a:blip r:embed="rId8"/>
            <a:stretch>
              <a:fillRect l="0" t="0" r="0" b="0"/>
            </a:stretch>
          </a:blipFill>
        </p:spPr>
      </p:sp>
      <p:grpSp>
        <p:nvGrpSpPr>
          <p:cNvPr name="Group 20" id="20"/>
          <p:cNvGrpSpPr/>
          <p:nvPr/>
        </p:nvGrpSpPr>
        <p:grpSpPr>
          <a:xfrm rot="0">
            <a:off x="12665393" y="6976110"/>
            <a:ext cx="1556385" cy="1077277"/>
            <a:chOff x="0" y="0"/>
            <a:chExt cx="2075180" cy="1436370"/>
          </a:xfrm>
        </p:grpSpPr>
        <p:sp>
          <p:nvSpPr>
            <p:cNvPr name="Freeform 21" id="21"/>
            <p:cNvSpPr/>
            <p:nvPr/>
          </p:nvSpPr>
          <p:spPr>
            <a:xfrm flipH="false" flipV="false" rot="0">
              <a:off x="46990" y="48260"/>
              <a:ext cx="1979930" cy="1343660"/>
            </a:xfrm>
            <a:custGeom>
              <a:avLst/>
              <a:gdLst/>
              <a:ahLst/>
              <a:cxnLst/>
              <a:rect r="r" b="b" t="t" l="l"/>
              <a:pathLst>
                <a:path h="1343660" w="1979930">
                  <a:moveTo>
                    <a:pt x="83820" y="1144270"/>
                  </a:moveTo>
                  <a:cubicBezTo>
                    <a:pt x="599440" y="1202690"/>
                    <a:pt x="801370" y="1212850"/>
                    <a:pt x="961390" y="1197610"/>
                  </a:cubicBezTo>
                  <a:cubicBezTo>
                    <a:pt x="1101090" y="1183640"/>
                    <a:pt x="1249680" y="1143000"/>
                    <a:pt x="1351280" y="1116330"/>
                  </a:cubicBezTo>
                  <a:cubicBezTo>
                    <a:pt x="1417320" y="1098550"/>
                    <a:pt x="1465580" y="1085850"/>
                    <a:pt x="1511300" y="1065530"/>
                  </a:cubicBezTo>
                  <a:cubicBezTo>
                    <a:pt x="1549400" y="1049020"/>
                    <a:pt x="1577340" y="1027430"/>
                    <a:pt x="1609090" y="1008380"/>
                  </a:cubicBezTo>
                  <a:cubicBezTo>
                    <a:pt x="1639570" y="989330"/>
                    <a:pt x="1672590" y="974090"/>
                    <a:pt x="1696720" y="949960"/>
                  </a:cubicBezTo>
                  <a:cubicBezTo>
                    <a:pt x="1719580" y="927100"/>
                    <a:pt x="1739900" y="909320"/>
                    <a:pt x="1751330" y="869950"/>
                  </a:cubicBezTo>
                  <a:cubicBezTo>
                    <a:pt x="1774190" y="791210"/>
                    <a:pt x="1725930" y="581660"/>
                    <a:pt x="1737360" y="478790"/>
                  </a:cubicBezTo>
                  <a:cubicBezTo>
                    <a:pt x="1744980" y="408940"/>
                    <a:pt x="1767840" y="369570"/>
                    <a:pt x="1780540" y="306070"/>
                  </a:cubicBezTo>
                  <a:cubicBezTo>
                    <a:pt x="1795780" y="231140"/>
                    <a:pt x="1789430" y="105410"/>
                    <a:pt x="1816100" y="55880"/>
                  </a:cubicBezTo>
                  <a:cubicBezTo>
                    <a:pt x="1831340" y="27940"/>
                    <a:pt x="1852930" y="10160"/>
                    <a:pt x="1875790" y="5080"/>
                  </a:cubicBezTo>
                  <a:cubicBezTo>
                    <a:pt x="1898650" y="0"/>
                    <a:pt x="1934210" y="10160"/>
                    <a:pt x="1950720" y="25400"/>
                  </a:cubicBezTo>
                  <a:cubicBezTo>
                    <a:pt x="1967230" y="40640"/>
                    <a:pt x="1978660" y="77470"/>
                    <a:pt x="1977390" y="99060"/>
                  </a:cubicBezTo>
                  <a:cubicBezTo>
                    <a:pt x="1976120" y="116840"/>
                    <a:pt x="1964690" y="134620"/>
                    <a:pt x="1951990" y="146050"/>
                  </a:cubicBezTo>
                  <a:cubicBezTo>
                    <a:pt x="1939290" y="157480"/>
                    <a:pt x="1921510" y="167640"/>
                    <a:pt x="1903730" y="168910"/>
                  </a:cubicBezTo>
                  <a:cubicBezTo>
                    <a:pt x="1882140" y="170180"/>
                    <a:pt x="1846580" y="158750"/>
                    <a:pt x="1831340" y="140970"/>
                  </a:cubicBezTo>
                  <a:cubicBezTo>
                    <a:pt x="1816100" y="123190"/>
                    <a:pt x="1809750" y="86360"/>
                    <a:pt x="1813560" y="64770"/>
                  </a:cubicBezTo>
                  <a:cubicBezTo>
                    <a:pt x="1816100" y="46990"/>
                    <a:pt x="1830070" y="30480"/>
                    <a:pt x="1842770" y="20320"/>
                  </a:cubicBezTo>
                  <a:cubicBezTo>
                    <a:pt x="1856740" y="10160"/>
                    <a:pt x="1875790" y="1270"/>
                    <a:pt x="1893570" y="2540"/>
                  </a:cubicBezTo>
                  <a:cubicBezTo>
                    <a:pt x="1915160" y="3810"/>
                    <a:pt x="1949450" y="22860"/>
                    <a:pt x="1963420" y="39370"/>
                  </a:cubicBezTo>
                  <a:cubicBezTo>
                    <a:pt x="1974850" y="53340"/>
                    <a:pt x="1976120" y="71120"/>
                    <a:pt x="1977390" y="90170"/>
                  </a:cubicBezTo>
                  <a:cubicBezTo>
                    <a:pt x="1979930" y="114300"/>
                    <a:pt x="1976120" y="135890"/>
                    <a:pt x="1971040" y="171450"/>
                  </a:cubicBezTo>
                  <a:cubicBezTo>
                    <a:pt x="1960880" y="241300"/>
                    <a:pt x="1915160" y="370840"/>
                    <a:pt x="1901190" y="482600"/>
                  </a:cubicBezTo>
                  <a:cubicBezTo>
                    <a:pt x="1885950" y="608330"/>
                    <a:pt x="1922780" y="784860"/>
                    <a:pt x="1892300" y="890270"/>
                  </a:cubicBezTo>
                  <a:cubicBezTo>
                    <a:pt x="1870710" y="965200"/>
                    <a:pt x="1824990" y="1027430"/>
                    <a:pt x="1785620" y="1068070"/>
                  </a:cubicBezTo>
                  <a:cubicBezTo>
                    <a:pt x="1756410" y="1097280"/>
                    <a:pt x="1727200" y="1106170"/>
                    <a:pt x="1692910" y="1126490"/>
                  </a:cubicBezTo>
                  <a:cubicBezTo>
                    <a:pt x="1651000" y="1150620"/>
                    <a:pt x="1611630" y="1177290"/>
                    <a:pt x="1553210" y="1200150"/>
                  </a:cubicBezTo>
                  <a:cubicBezTo>
                    <a:pt x="1463040" y="1235710"/>
                    <a:pt x="1303020" y="1275080"/>
                    <a:pt x="1196340" y="1297940"/>
                  </a:cubicBezTo>
                  <a:cubicBezTo>
                    <a:pt x="1109980" y="1316990"/>
                    <a:pt x="1028700" y="1328420"/>
                    <a:pt x="961390" y="1334770"/>
                  </a:cubicBezTo>
                  <a:cubicBezTo>
                    <a:pt x="910590" y="1338580"/>
                    <a:pt x="883920" y="1337310"/>
                    <a:pt x="828040" y="1337310"/>
                  </a:cubicBezTo>
                  <a:cubicBezTo>
                    <a:pt x="731520" y="1337310"/>
                    <a:pt x="566420" y="1343660"/>
                    <a:pt x="436880" y="1334770"/>
                  </a:cubicBezTo>
                  <a:cubicBezTo>
                    <a:pt x="307340" y="1325880"/>
                    <a:pt x="107950" y="1310640"/>
                    <a:pt x="48260" y="1282700"/>
                  </a:cubicBezTo>
                  <a:cubicBezTo>
                    <a:pt x="26670" y="1272540"/>
                    <a:pt x="17780" y="1262380"/>
                    <a:pt x="10160" y="1248410"/>
                  </a:cubicBezTo>
                  <a:cubicBezTo>
                    <a:pt x="2540" y="1234440"/>
                    <a:pt x="0" y="1212850"/>
                    <a:pt x="3810" y="1197610"/>
                  </a:cubicBezTo>
                  <a:cubicBezTo>
                    <a:pt x="7620" y="1182370"/>
                    <a:pt x="20320" y="1164590"/>
                    <a:pt x="33020" y="1155700"/>
                  </a:cubicBezTo>
                  <a:cubicBezTo>
                    <a:pt x="46990" y="1146810"/>
                    <a:pt x="83820" y="1144270"/>
                    <a:pt x="83820" y="1144270"/>
                  </a:cubicBezTo>
                </a:path>
              </a:pathLst>
            </a:custGeom>
            <a:solidFill>
              <a:srgbClr val="E7191F"/>
            </a:solidFill>
            <a:ln>
              <a:noFill/>
            </a:ln>
          </p:spPr>
        </p:sp>
      </p:grpSp>
      <p:grpSp>
        <p:nvGrpSpPr>
          <p:cNvPr name="Group 22" id="22"/>
          <p:cNvGrpSpPr/>
          <p:nvPr/>
        </p:nvGrpSpPr>
        <p:grpSpPr>
          <a:xfrm rot="0">
            <a:off x="13685520" y="6933247"/>
            <a:ext cx="834390" cy="521970"/>
            <a:chOff x="0" y="0"/>
            <a:chExt cx="1112520" cy="695960"/>
          </a:xfrm>
        </p:grpSpPr>
        <p:sp>
          <p:nvSpPr>
            <p:cNvPr name="Freeform 23" id="23"/>
            <p:cNvSpPr/>
            <p:nvPr/>
          </p:nvSpPr>
          <p:spPr>
            <a:xfrm flipH="false" flipV="false" rot="0">
              <a:off x="46990" y="46990"/>
              <a:ext cx="1018540" cy="603250"/>
            </a:xfrm>
            <a:custGeom>
              <a:avLst/>
              <a:gdLst/>
              <a:ahLst/>
              <a:cxnLst/>
              <a:rect r="r" b="b" t="t" l="l"/>
              <a:pathLst>
                <a:path h="603250" w="1018540">
                  <a:moveTo>
                    <a:pt x="69850" y="287020"/>
                  </a:moveTo>
                  <a:cubicBezTo>
                    <a:pt x="222250" y="266700"/>
                    <a:pt x="257810" y="251460"/>
                    <a:pt x="288290" y="237490"/>
                  </a:cubicBezTo>
                  <a:cubicBezTo>
                    <a:pt x="314960" y="226060"/>
                    <a:pt x="337820" y="214630"/>
                    <a:pt x="359410" y="198120"/>
                  </a:cubicBezTo>
                  <a:cubicBezTo>
                    <a:pt x="379730" y="182880"/>
                    <a:pt x="398780" y="163830"/>
                    <a:pt x="414020" y="142240"/>
                  </a:cubicBezTo>
                  <a:cubicBezTo>
                    <a:pt x="431800" y="118110"/>
                    <a:pt x="431800" y="78740"/>
                    <a:pt x="455930" y="57150"/>
                  </a:cubicBezTo>
                  <a:cubicBezTo>
                    <a:pt x="485140" y="29210"/>
                    <a:pt x="552450" y="0"/>
                    <a:pt x="591820" y="3810"/>
                  </a:cubicBezTo>
                  <a:cubicBezTo>
                    <a:pt x="623570" y="7620"/>
                    <a:pt x="652780" y="34290"/>
                    <a:pt x="675640" y="59690"/>
                  </a:cubicBezTo>
                  <a:cubicBezTo>
                    <a:pt x="699770" y="86360"/>
                    <a:pt x="720090" y="127000"/>
                    <a:pt x="732790" y="161290"/>
                  </a:cubicBezTo>
                  <a:cubicBezTo>
                    <a:pt x="744220" y="193040"/>
                    <a:pt x="736600" y="224790"/>
                    <a:pt x="751840" y="260350"/>
                  </a:cubicBezTo>
                  <a:cubicBezTo>
                    <a:pt x="773430" y="311150"/>
                    <a:pt x="833120" y="408940"/>
                    <a:pt x="872490" y="429260"/>
                  </a:cubicBezTo>
                  <a:cubicBezTo>
                    <a:pt x="895350" y="440690"/>
                    <a:pt x="920750" y="424180"/>
                    <a:pt x="941070" y="429260"/>
                  </a:cubicBezTo>
                  <a:cubicBezTo>
                    <a:pt x="958850" y="433070"/>
                    <a:pt x="979170" y="438150"/>
                    <a:pt x="990600" y="452120"/>
                  </a:cubicBezTo>
                  <a:cubicBezTo>
                    <a:pt x="1005840" y="468630"/>
                    <a:pt x="1018540" y="505460"/>
                    <a:pt x="1014730" y="529590"/>
                  </a:cubicBezTo>
                  <a:cubicBezTo>
                    <a:pt x="1010920" y="552450"/>
                    <a:pt x="984250" y="582930"/>
                    <a:pt x="965200" y="593090"/>
                  </a:cubicBezTo>
                  <a:cubicBezTo>
                    <a:pt x="948690" y="601980"/>
                    <a:pt x="927100" y="601980"/>
                    <a:pt x="910590" y="598170"/>
                  </a:cubicBezTo>
                  <a:cubicBezTo>
                    <a:pt x="894080" y="594360"/>
                    <a:pt x="875030" y="584200"/>
                    <a:pt x="864870" y="568960"/>
                  </a:cubicBezTo>
                  <a:cubicBezTo>
                    <a:pt x="852170" y="551180"/>
                    <a:pt x="844550" y="511810"/>
                    <a:pt x="848360" y="490220"/>
                  </a:cubicBezTo>
                  <a:cubicBezTo>
                    <a:pt x="852170" y="472440"/>
                    <a:pt x="864870" y="455930"/>
                    <a:pt x="878840" y="445770"/>
                  </a:cubicBezTo>
                  <a:cubicBezTo>
                    <a:pt x="892810" y="435610"/>
                    <a:pt x="913130" y="427990"/>
                    <a:pt x="930910" y="427990"/>
                  </a:cubicBezTo>
                  <a:cubicBezTo>
                    <a:pt x="948690" y="427990"/>
                    <a:pt x="969010" y="435610"/>
                    <a:pt x="982980" y="447040"/>
                  </a:cubicBezTo>
                  <a:cubicBezTo>
                    <a:pt x="996950" y="457200"/>
                    <a:pt x="1009650" y="474980"/>
                    <a:pt x="1013460" y="492760"/>
                  </a:cubicBezTo>
                  <a:cubicBezTo>
                    <a:pt x="1017270" y="514350"/>
                    <a:pt x="1008380" y="552450"/>
                    <a:pt x="995680" y="570230"/>
                  </a:cubicBezTo>
                  <a:cubicBezTo>
                    <a:pt x="984250" y="585470"/>
                    <a:pt x="966470" y="594360"/>
                    <a:pt x="947420" y="598170"/>
                  </a:cubicBezTo>
                  <a:cubicBezTo>
                    <a:pt x="925830" y="603250"/>
                    <a:pt x="895350" y="598170"/>
                    <a:pt x="869950" y="593090"/>
                  </a:cubicBezTo>
                  <a:cubicBezTo>
                    <a:pt x="843280" y="586740"/>
                    <a:pt x="815340" y="576580"/>
                    <a:pt x="789940" y="562610"/>
                  </a:cubicBezTo>
                  <a:cubicBezTo>
                    <a:pt x="762000" y="546100"/>
                    <a:pt x="735330" y="529590"/>
                    <a:pt x="708660" y="499110"/>
                  </a:cubicBezTo>
                  <a:cubicBezTo>
                    <a:pt x="670560" y="454660"/>
                    <a:pt x="624840" y="360680"/>
                    <a:pt x="601980" y="309880"/>
                  </a:cubicBezTo>
                  <a:cubicBezTo>
                    <a:pt x="588010" y="276860"/>
                    <a:pt x="575310" y="255270"/>
                    <a:pt x="575310" y="226060"/>
                  </a:cubicBezTo>
                  <a:cubicBezTo>
                    <a:pt x="575310" y="196850"/>
                    <a:pt x="608330" y="138430"/>
                    <a:pt x="601980" y="134620"/>
                  </a:cubicBezTo>
                  <a:cubicBezTo>
                    <a:pt x="593090" y="129540"/>
                    <a:pt x="524510" y="233680"/>
                    <a:pt x="487680" y="270510"/>
                  </a:cubicBezTo>
                  <a:cubicBezTo>
                    <a:pt x="458470" y="299720"/>
                    <a:pt x="431800" y="321310"/>
                    <a:pt x="400050" y="342900"/>
                  </a:cubicBezTo>
                  <a:cubicBezTo>
                    <a:pt x="367030" y="365760"/>
                    <a:pt x="336550" y="386080"/>
                    <a:pt x="293370" y="401320"/>
                  </a:cubicBezTo>
                  <a:cubicBezTo>
                    <a:pt x="237490" y="421640"/>
                    <a:pt x="134620" y="441960"/>
                    <a:pt x="88900" y="440690"/>
                  </a:cubicBezTo>
                  <a:cubicBezTo>
                    <a:pt x="64770" y="440690"/>
                    <a:pt x="49530" y="438150"/>
                    <a:pt x="35560" y="427990"/>
                  </a:cubicBezTo>
                  <a:cubicBezTo>
                    <a:pt x="21590" y="417830"/>
                    <a:pt x="8890" y="397510"/>
                    <a:pt x="3810" y="382270"/>
                  </a:cubicBezTo>
                  <a:cubicBezTo>
                    <a:pt x="0" y="369570"/>
                    <a:pt x="0" y="358140"/>
                    <a:pt x="3810" y="345440"/>
                  </a:cubicBezTo>
                  <a:cubicBezTo>
                    <a:pt x="8890" y="330200"/>
                    <a:pt x="22860" y="309880"/>
                    <a:pt x="35560" y="299720"/>
                  </a:cubicBezTo>
                  <a:cubicBezTo>
                    <a:pt x="45720" y="292100"/>
                    <a:pt x="69850" y="287020"/>
                    <a:pt x="69850" y="287020"/>
                  </a:cubicBezTo>
                </a:path>
              </a:pathLst>
            </a:custGeom>
            <a:solidFill>
              <a:srgbClr val="E7191F"/>
            </a:solidFill>
            <a:ln>
              <a:noFill/>
            </a:ln>
          </p:spPr>
        </p:sp>
      </p:grpSp>
      <p:sp>
        <p:nvSpPr>
          <p:cNvPr name="Freeform 24" id="24"/>
          <p:cNvSpPr/>
          <p:nvPr/>
        </p:nvSpPr>
        <p:spPr>
          <a:xfrm flipH="false" flipV="false" rot="0">
            <a:off x="5816918" y="5637238"/>
            <a:ext cx="4591602" cy="793610"/>
          </a:xfrm>
          <a:custGeom>
            <a:avLst/>
            <a:gdLst/>
            <a:ahLst/>
            <a:cxnLst/>
            <a:rect r="r" b="b" t="t" l="l"/>
            <a:pathLst>
              <a:path h="793610" w="4591602">
                <a:moveTo>
                  <a:pt x="0" y="0"/>
                </a:moveTo>
                <a:lnTo>
                  <a:pt x="4591601" y="0"/>
                </a:lnTo>
                <a:lnTo>
                  <a:pt x="4591601" y="793610"/>
                </a:lnTo>
                <a:lnTo>
                  <a:pt x="0" y="793610"/>
                </a:lnTo>
                <a:lnTo>
                  <a:pt x="0" y="0"/>
                </a:lnTo>
                <a:close/>
              </a:path>
            </a:pathLst>
          </a:custGeom>
          <a:blipFill>
            <a:blip r:embed="rId9"/>
            <a:stretch>
              <a:fillRect l="0" t="0" r="0" b="0"/>
            </a:stretch>
          </a:blipFill>
        </p:spPr>
      </p:sp>
      <p:sp>
        <p:nvSpPr>
          <p:cNvPr name="TextBox 25" id="25"/>
          <p:cNvSpPr txBox="true"/>
          <p:nvPr/>
        </p:nvSpPr>
        <p:spPr>
          <a:xfrm rot="0">
            <a:off x="688840" y="242887"/>
            <a:ext cx="17498945" cy="1543050"/>
          </a:xfrm>
          <a:prstGeom prst="rect">
            <a:avLst/>
          </a:prstGeom>
        </p:spPr>
        <p:txBody>
          <a:bodyPr anchor="t" rtlCol="false" tIns="0" lIns="0" bIns="0" rIns="0">
            <a:spAutoFit/>
          </a:bodyPr>
          <a:lstStyle/>
          <a:p>
            <a:pPr algn="ctr" marL="0" indent="0" lvl="0">
              <a:lnSpc>
                <a:spcPts val="11999"/>
              </a:lnSpc>
            </a:pPr>
            <a:r>
              <a:rPr lang="en-US" sz="9999">
                <a:solidFill>
                  <a:srgbClr val="000000"/>
                </a:solidFill>
                <a:latin typeface="Helveticish"/>
              </a:rPr>
              <a:t>Kết nối ESP32-CAM với WIFI</a:t>
            </a:r>
          </a:p>
        </p:txBody>
      </p:sp>
      <p:sp>
        <p:nvSpPr>
          <p:cNvPr name="TextBox 26" id="26"/>
          <p:cNvSpPr txBox="true"/>
          <p:nvPr/>
        </p:nvSpPr>
        <p:spPr>
          <a:xfrm rot="0">
            <a:off x="-5498983" y="1757363"/>
            <a:ext cx="17498945" cy="571500"/>
          </a:xfrm>
          <a:prstGeom prst="rect">
            <a:avLst/>
          </a:prstGeom>
        </p:spPr>
        <p:txBody>
          <a:bodyPr anchor="t" rtlCol="false" tIns="0" lIns="0" bIns="0" rIns="0">
            <a:spAutoFit/>
          </a:bodyPr>
          <a:lstStyle/>
          <a:p>
            <a:pPr algn="ctr" marL="0" indent="0" lvl="0">
              <a:lnSpc>
                <a:spcPts val="4320"/>
              </a:lnSpc>
            </a:pPr>
            <a:r>
              <a:rPr lang="en-US" sz="3600">
                <a:solidFill>
                  <a:srgbClr val="000000"/>
                </a:solidFill>
                <a:latin typeface="Helveticish"/>
              </a:rPr>
              <a:t>QUÁ TRÌNH KẾT NỐI</a:t>
            </a:r>
          </a:p>
        </p:txBody>
      </p:sp>
      <p:grpSp>
        <p:nvGrpSpPr>
          <p:cNvPr name="Group 27" id="27"/>
          <p:cNvGrpSpPr/>
          <p:nvPr/>
        </p:nvGrpSpPr>
        <p:grpSpPr>
          <a:xfrm rot="0">
            <a:off x="9702165" y="4722495"/>
            <a:ext cx="3904297" cy="1115377"/>
            <a:chOff x="0" y="0"/>
            <a:chExt cx="5205730" cy="1487170"/>
          </a:xfrm>
        </p:grpSpPr>
        <p:sp>
          <p:nvSpPr>
            <p:cNvPr name="Freeform 28" id="28"/>
            <p:cNvSpPr/>
            <p:nvPr/>
          </p:nvSpPr>
          <p:spPr>
            <a:xfrm flipH="false" flipV="false" rot="0">
              <a:off x="48260" y="-1270"/>
              <a:ext cx="5113020" cy="1438910"/>
            </a:xfrm>
            <a:custGeom>
              <a:avLst/>
              <a:gdLst/>
              <a:ahLst/>
              <a:cxnLst/>
              <a:rect r="r" b="b" t="t" l="l"/>
              <a:pathLst>
                <a:path h="1438910" w="5113020">
                  <a:moveTo>
                    <a:pt x="4982210" y="1414780"/>
                  </a:moveTo>
                  <a:cubicBezTo>
                    <a:pt x="4871720" y="1277620"/>
                    <a:pt x="4795520" y="1033780"/>
                    <a:pt x="4738370" y="922020"/>
                  </a:cubicBezTo>
                  <a:cubicBezTo>
                    <a:pt x="4700270" y="847090"/>
                    <a:pt x="4676140" y="791210"/>
                    <a:pt x="4629150" y="741680"/>
                  </a:cubicBezTo>
                  <a:cubicBezTo>
                    <a:pt x="4583430" y="692150"/>
                    <a:pt x="4531360" y="660400"/>
                    <a:pt x="4462780" y="623570"/>
                  </a:cubicBezTo>
                  <a:cubicBezTo>
                    <a:pt x="4367530" y="574040"/>
                    <a:pt x="4212590" y="537210"/>
                    <a:pt x="4100830" y="491490"/>
                  </a:cubicBezTo>
                  <a:cubicBezTo>
                    <a:pt x="4000500" y="450850"/>
                    <a:pt x="3939540" y="406400"/>
                    <a:pt x="3820160" y="368300"/>
                  </a:cubicBezTo>
                  <a:cubicBezTo>
                    <a:pt x="3630930" y="307340"/>
                    <a:pt x="3315970" y="232410"/>
                    <a:pt x="3060700" y="201930"/>
                  </a:cubicBezTo>
                  <a:cubicBezTo>
                    <a:pt x="2807970" y="171450"/>
                    <a:pt x="2578100" y="189230"/>
                    <a:pt x="2294890" y="186690"/>
                  </a:cubicBezTo>
                  <a:cubicBezTo>
                    <a:pt x="1940560" y="184150"/>
                    <a:pt x="1338580" y="156210"/>
                    <a:pt x="1098550" y="189230"/>
                  </a:cubicBezTo>
                  <a:cubicBezTo>
                    <a:pt x="993140" y="203200"/>
                    <a:pt x="952500" y="223520"/>
                    <a:pt x="873760" y="251460"/>
                  </a:cubicBezTo>
                  <a:cubicBezTo>
                    <a:pt x="782320" y="283210"/>
                    <a:pt x="655320" y="341630"/>
                    <a:pt x="585470" y="377190"/>
                  </a:cubicBezTo>
                  <a:cubicBezTo>
                    <a:pt x="543560" y="398780"/>
                    <a:pt x="527050" y="407670"/>
                    <a:pt x="488950" y="435610"/>
                  </a:cubicBezTo>
                  <a:cubicBezTo>
                    <a:pt x="426720" y="481330"/>
                    <a:pt x="307340" y="566420"/>
                    <a:pt x="257810" y="641350"/>
                  </a:cubicBezTo>
                  <a:cubicBezTo>
                    <a:pt x="217170" y="702310"/>
                    <a:pt x="217170" y="793750"/>
                    <a:pt x="190500" y="836930"/>
                  </a:cubicBezTo>
                  <a:cubicBezTo>
                    <a:pt x="173990" y="863600"/>
                    <a:pt x="157480" y="878840"/>
                    <a:pt x="138430" y="891540"/>
                  </a:cubicBezTo>
                  <a:cubicBezTo>
                    <a:pt x="123190" y="901700"/>
                    <a:pt x="105410" y="909320"/>
                    <a:pt x="88900" y="909320"/>
                  </a:cubicBezTo>
                  <a:cubicBezTo>
                    <a:pt x="72390" y="909320"/>
                    <a:pt x="52070" y="905510"/>
                    <a:pt x="38100" y="894080"/>
                  </a:cubicBezTo>
                  <a:cubicBezTo>
                    <a:pt x="21590" y="880110"/>
                    <a:pt x="1270" y="845820"/>
                    <a:pt x="2540" y="822960"/>
                  </a:cubicBezTo>
                  <a:cubicBezTo>
                    <a:pt x="3810" y="800100"/>
                    <a:pt x="22860" y="768350"/>
                    <a:pt x="41910" y="755650"/>
                  </a:cubicBezTo>
                  <a:cubicBezTo>
                    <a:pt x="60960" y="742950"/>
                    <a:pt x="97790" y="740410"/>
                    <a:pt x="119380" y="749300"/>
                  </a:cubicBezTo>
                  <a:cubicBezTo>
                    <a:pt x="140970" y="758190"/>
                    <a:pt x="162560" y="789940"/>
                    <a:pt x="168910" y="810260"/>
                  </a:cubicBezTo>
                  <a:cubicBezTo>
                    <a:pt x="173990" y="828040"/>
                    <a:pt x="168910" y="848360"/>
                    <a:pt x="161290" y="863600"/>
                  </a:cubicBezTo>
                  <a:cubicBezTo>
                    <a:pt x="153670" y="878840"/>
                    <a:pt x="138430" y="892810"/>
                    <a:pt x="123190" y="900430"/>
                  </a:cubicBezTo>
                  <a:cubicBezTo>
                    <a:pt x="107950" y="908050"/>
                    <a:pt x="86360" y="911860"/>
                    <a:pt x="69850" y="908050"/>
                  </a:cubicBezTo>
                  <a:cubicBezTo>
                    <a:pt x="53340" y="904240"/>
                    <a:pt x="34290" y="895350"/>
                    <a:pt x="24130" y="881380"/>
                  </a:cubicBezTo>
                  <a:cubicBezTo>
                    <a:pt x="11430" y="863600"/>
                    <a:pt x="0" y="826770"/>
                    <a:pt x="5080" y="805180"/>
                  </a:cubicBezTo>
                  <a:cubicBezTo>
                    <a:pt x="10160" y="784860"/>
                    <a:pt x="35560" y="775970"/>
                    <a:pt x="49530" y="751840"/>
                  </a:cubicBezTo>
                  <a:cubicBezTo>
                    <a:pt x="72390" y="711200"/>
                    <a:pt x="91440" y="622300"/>
                    <a:pt x="115570" y="576580"/>
                  </a:cubicBezTo>
                  <a:cubicBezTo>
                    <a:pt x="133350" y="543560"/>
                    <a:pt x="147320" y="525780"/>
                    <a:pt x="172720" y="499110"/>
                  </a:cubicBezTo>
                  <a:cubicBezTo>
                    <a:pt x="207010" y="463550"/>
                    <a:pt x="257810" y="425450"/>
                    <a:pt x="309880" y="386080"/>
                  </a:cubicBezTo>
                  <a:cubicBezTo>
                    <a:pt x="373380" y="339090"/>
                    <a:pt x="447040" y="281940"/>
                    <a:pt x="528320" y="238760"/>
                  </a:cubicBezTo>
                  <a:cubicBezTo>
                    <a:pt x="617220" y="191770"/>
                    <a:pt x="750570" y="143510"/>
                    <a:pt x="824230" y="119380"/>
                  </a:cubicBezTo>
                  <a:cubicBezTo>
                    <a:pt x="867410" y="105410"/>
                    <a:pt x="887730" y="101600"/>
                    <a:pt x="927100" y="92710"/>
                  </a:cubicBezTo>
                  <a:cubicBezTo>
                    <a:pt x="976630" y="81280"/>
                    <a:pt x="1009650" y="67310"/>
                    <a:pt x="1098550" y="58420"/>
                  </a:cubicBezTo>
                  <a:cubicBezTo>
                    <a:pt x="1391920" y="29210"/>
                    <a:pt x="2504440" y="0"/>
                    <a:pt x="3013710" y="52070"/>
                  </a:cubicBezTo>
                  <a:cubicBezTo>
                    <a:pt x="3356610" y="87630"/>
                    <a:pt x="3601720" y="151130"/>
                    <a:pt x="3867150" y="231140"/>
                  </a:cubicBezTo>
                  <a:cubicBezTo>
                    <a:pt x="4109720" y="303530"/>
                    <a:pt x="4409440" y="427990"/>
                    <a:pt x="4544060" y="499110"/>
                  </a:cubicBezTo>
                  <a:cubicBezTo>
                    <a:pt x="4606290" y="532130"/>
                    <a:pt x="4636770" y="558800"/>
                    <a:pt x="4673600" y="586740"/>
                  </a:cubicBezTo>
                  <a:cubicBezTo>
                    <a:pt x="4701540" y="608330"/>
                    <a:pt x="4723130" y="623570"/>
                    <a:pt x="4745990" y="650240"/>
                  </a:cubicBezTo>
                  <a:cubicBezTo>
                    <a:pt x="4775200" y="684530"/>
                    <a:pt x="4798060" y="722630"/>
                    <a:pt x="4828540" y="781050"/>
                  </a:cubicBezTo>
                  <a:cubicBezTo>
                    <a:pt x="4884420" y="887730"/>
                    <a:pt x="4974590" y="1162050"/>
                    <a:pt x="5031740" y="1253490"/>
                  </a:cubicBezTo>
                  <a:cubicBezTo>
                    <a:pt x="5058410" y="1296670"/>
                    <a:pt x="5097780" y="1313180"/>
                    <a:pt x="5106670" y="1339850"/>
                  </a:cubicBezTo>
                  <a:cubicBezTo>
                    <a:pt x="5113020" y="1358900"/>
                    <a:pt x="5109210" y="1379220"/>
                    <a:pt x="5104130" y="1393190"/>
                  </a:cubicBezTo>
                  <a:cubicBezTo>
                    <a:pt x="5099050" y="1404620"/>
                    <a:pt x="5091430" y="1413510"/>
                    <a:pt x="5081270" y="1421130"/>
                  </a:cubicBezTo>
                  <a:cubicBezTo>
                    <a:pt x="5068570" y="1430020"/>
                    <a:pt x="5046980" y="1438910"/>
                    <a:pt x="5030470" y="1437640"/>
                  </a:cubicBezTo>
                  <a:cubicBezTo>
                    <a:pt x="5013960" y="1436370"/>
                    <a:pt x="4982210" y="1414780"/>
                    <a:pt x="4982210" y="1414780"/>
                  </a:cubicBezTo>
                </a:path>
              </a:pathLst>
            </a:custGeom>
            <a:solidFill>
              <a:srgbClr val="E7191F"/>
            </a:solidFill>
            <a:ln>
              <a:noFill/>
            </a:ln>
          </p:spPr>
        </p:sp>
      </p:grpSp>
      <p:grpSp>
        <p:nvGrpSpPr>
          <p:cNvPr name="Group 29" id="29"/>
          <p:cNvGrpSpPr/>
          <p:nvPr/>
        </p:nvGrpSpPr>
        <p:grpSpPr>
          <a:xfrm rot="0">
            <a:off x="9511665" y="5077778"/>
            <a:ext cx="721995" cy="500062"/>
            <a:chOff x="0" y="0"/>
            <a:chExt cx="962660" cy="666750"/>
          </a:xfrm>
        </p:grpSpPr>
        <p:sp>
          <p:nvSpPr>
            <p:cNvPr name="Freeform 30" id="30"/>
            <p:cNvSpPr/>
            <p:nvPr/>
          </p:nvSpPr>
          <p:spPr>
            <a:xfrm flipH="false" flipV="false" rot="0">
              <a:off x="49530" y="48260"/>
              <a:ext cx="864870" cy="579120"/>
            </a:xfrm>
            <a:custGeom>
              <a:avLst/>
              <a:gdLst/>
              <a:ahLst/>
              <a:cxnLst/>
              <a:rect r="r" b="b" t="t" l="l"/>
              <a:pathLst>
                <a:path h="579120" w="864870">
                  <a:moveTo>
                    <a:pt x="156210" y="60960"/>
                  </a:moveTo>
                  <a:cubicBezTo>
                    <a:pt x="261620" y="359410"/>
                    <a:pt x="278130" y="391160"/>
                    <a:pt x="311150" y="405130"/>
                  </a:cubicBezTo>
                  <a:cubicBezTo>
                    <a:pt x="351790" y="422910"/>
                    <a:pt x="414020" y="407670"/>
                    <a:pt x="476250" y="392430"/>
                  </a:cubicBezTo>
                  <a:cubicBezTo>
                    <a:pt x="563880" y="369570"/>
                    <a:pt x="722630" y="256540"/>
                    <a:pt x="782320" y="255270"/>
                  </a:cubicBezTo>
                  <a:cubicBezTo>
                    <a:pt x="806450" y="255270"/>
                    <a:pt x="821690" y="266700"/>
                    <a:pt x="833120" y="275590"/>
                  </a:cubicBezTo>
                  <a:cubicBezTo>
                    <a:pt x="840740" y="281940"/>
                    <a:pt x="845820" y="287020"/>
                    <a:pt x="849630" y="297180"/>
                  </a:cubicBezTo>
                  <a:cubicBezTo>
                    <a:pt x="855980" y="314960"/>
                    <a:pt x="864870" y="354330"/>
                    <a:pt x="854710" y="375920"/>
                  </a:cubicBezTo>
                  <a:cubicBezTo>
                    <a:pt x="844550" y="397510"/>
                    <a:pt x="814070" y="420370"/>
                    <a:pt x="791210" y="424180"/>
                  </a:cubicBezTo>
                  <a:cubicBezTo>
                    <a:pt x="768350" y="427990"/>
                    <a:pt x="732790" y="415290"/>
                    <a:pt x="716280" y="397510"/>
                  </a:cubicBezTo>
                  <a:cubicBezTo>
                    <a:pt x="699770" y="381000"/>
                    <a:pt x="689610" y="344170"/>
                    <a:pt x="694690" y="321310"/>
                  </a:cubicBezTo>
                  <a:cubicBezTo>
                    <a:pt x="699770" y="298450"/>
                    <a:pt x="725170" y="270510"/>
                    <a:pt x="746760" y="261620"/>
                  </a:cubicBezTo>
                  <a:cubicBezTo>
                    <a:pt x="768350" y="252730"/>
                    <a:pt x="806450" y="257810"/>
                    <a:pt x="825500" y="270510"/>
                  </a:cubicBezTo>
                  <a:cubicBezTo>
                    <a:pt x="844550" y="283210"/>
                    <a:pt x="861060" y="318770"/>
                    <a:pt x="862330" y="340360"/>
                  </a:cubicBezTo>
                  <a:cubicBezTo>
                    <a:pt x="863600" y="358140"/>
                    <a:pt x="855980" y="375920"/>
                    <a:pt x="844550" y="391160"/>
                  </a:cubicBezTo>
                  <a:cubicBezTo>
                    <a:pt x="828040" y="412750"/>
                    <a:pt x="792480" y="434340"/>
                    <a:pt x="763270" y="448310"/>
                  </a:cubicBezTo>
                  <a:cubicBezTo>
                    <a:pt x="735330" y="462280"/>
                    <a:pt x="707390" y="461010"/>
                    <a:pt x="671830" y="473710"/>
                  </a:cubicBezTo>
                  <a:cubicBezTo>
                    <a:pt x="615950" y="494030"/>
                    <a:pt x="533400" y="553720"/>
                    <a:pt x="467360" y="567690"/>
                  </a:cubicBezTo>
                  <a:cubicBezTo>
                    <a:pt x="410210" y="579120"/>
                    <a:pt x="347980" y="570230"/>
                    <a:pt x="302260" y="562610"/>
                  </a:cubicBezTo>
                  <a:cubicBezTo>
                    <a:pt x="267970" y="556260"/>
                    <a:pt x="240030" y="546100"/>
                    <a:pt x="213360" y="533400"/>
                  </a:cubicBezTo>
                  <a:cubicBezTo>
                    <a:pt x="189230" y="521970"/>
                    <a:pt x="167640" y="510540"/>
                    <a:pt x="149860" y="488950"/>
                  </a:cubicBezTo>
                  <a:cubicBezTo>
                    <a:pt x="127000" y="462280"/>
                    <a:pt x="113030" y="426720"/>
                    <a:pt x="93980" y="379730"/>
                  </a:cubicBezTo>
                  <a:cubicBezTo>
                    <a:pt x="63500" y="306070"/>
                    <a:pt x="0" y="139700"/>
                    <a:pt x="1270" y="81280"/>
                  </a:cubicBezTo>
                  <a:cubicBezTo>
                    <a:pt x="1270" y="57150"/>
                    <a:pt x="8890" y="41910"/>
                    <a:pt x="20320" y="29210"/>
                  </a:cubicBezTo>
                  <a:cubicBezTo>
                    <a:pt x="31750" y="16510"/>
                    <a:pt x="52070" y="5080"/>
                    <a:pt x="69850" y="2540"/>
                  </a:cubicBezTo>
                  <a:cubicBezTo>
                    <a:pt x="87630" y="0"/>
                    <a:pt x="110490" y="6350"/>
                    <a:pt x="124460" y="16510"/>
                  </a:cubicBezTo>
                  <a:cubicBezTo>
                    <a:pt x="138430" y="26670"/>
                    <a:pt x="156210" y="60960"/>
                    <a:pt x="156210" y="60960"/>
                  </a:cubicBezTo>
                </a:path>
              </a:pathLst>
            </a:custGeom>
            <a:solidFill>
              <a:srgbClr val="E7191F"/>
            </a:solidFill>
            <a:ln>
              <a:noFill/>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1249606" y="2484843"/>
            <a:ext cx="11237823" cy="3184050"/>
          </a:xfrm>
          <a:custGeom>
            <a:avLst/>
            <a:gdLst/>
            <a:ahLst/>
            <a:cxnLst/>
            <a:rect r="r" b="b" t="t" l="l"/>
            <a:pathLst>
              <a:path h="3184050" w="11237823">
                <a:moveTo>
                  <a:pt x="0" y="0"/>
                </a:moveTo>
                <a:lnTo>
                  <a:pt x="11237824" y="0"/>
                </a:lnTo>
                <a:lnTo>
                  <a:pt x="11237824" y="3184050"/>
                </a:lnTo>
                <a:lnTo>
                  <a:pt x="0" y="3184050"/>
                </a:lnTo>
                <a:lnTo>
                  <a:pt x="0" y="0"/>
                </a:lnTo>
                <a:close/>
              </a:path>
            </a:pathLst>
          </a:custGeom>
          <a:blipFill>
            <a:blip r:embed="rId4"/>
            <a:stretch>
              <a:fillRect l="0" t="0" r="0" b="0"/>
            </a:stretch>
          </a:blipFill>
        </p:spPr>
      </p:sp>
      <p:sp>
        <p:nvSpPr>
          <p:cNvPr name="Freeform 4" id="4"/>
          <p:cNvSpPr/>
          <p:nvPr/>
        </p:nvSpPr>
        <p:spPr>
          <a:xfrm flipH="false" flipV="false" rot="0">
            <a:off x="12630680" y="4264164"/>
            <a:ext cx="5557106" cy="5456329"/>
          </a:xfrm>
          <a:custGeom>
            <a:avLst/>
            <a:gdLst/>
            <a:ahLst/>
            <a:cxnLst/>
            <a:rect r="r" b="b" t="t" l="l"/>
            <a:pathLst>
              <a:path h="5456329" w="5557106">
                <a:moveTo>
                  <a:pt x="0" y="0"/>
                </a:moveTo>
                <a:lnTo>
                  <a:pt x="5557106" y="0"/>
                </a:lnTo>
                <a:lnTo>
                  <a:pt x="5557106" y="5456330"/>
                </a:lnTo>
                <a:lnTo>
                  <a:pt x="0" y="5456330"/>
                </a:lnTo>
                <a:lnTo>
                  <a:pt x="0" y="0"/>
                </a:lnTo>
                <a:close/>
              </a:path>
            </a:pathLst>
          </a:custGeom>
          <a:blipFill>
            <a:blip r:embed="rId5"/>
            <a:stretch>
              <a:fillRect l="0" t="0" r="0" b="0"/>
            </a:stretch>
          </a:blipFill>
        </p:spPr>
      </p:sp>
      <p:sp>
        <p:nvSpPr>
          <p:cNvPr name="TextBox 5" id="5"/>
          <p:cNvSpPr txBox="true"/>
          <p:nvPr/>
        </p:nvSpPr>
        <p:spPr>
          <a:xfrm rot="0">
            <a:off x="688840" y="242887"/>
            <a:ext cx="17498945" cy="1543050"/>
          </a:xfrm>
          <a:prstGeom prst="rect">
            <a:avLst/>
          </a:prstGeom>
        </p:spPr>
        <p:txBody>
          <a:bodyPr anchor="t" rtlCol="false" tIns="0" lIns="0" bIns="0" rIns="0">
            <a:spAutoFit/>
          </a:bodyPr>
          <a:lstStyle/>
          <a:p>
            <a:pPr algn="ctr" marL="0" indent="0" lvl="0">
              <a:lnSpc>
                <a:spcPts val="11999"/>
              </a:lnSpc>
            </a:pPr>
            <a:r>
              <a:rPr lang="en-US" sz="9999">
                <a:solidFill>
                  <a:srgbClr val="000000"/>
                </a:solidFill>
                <a:latin typeface="Helveticish"/>
              </a:rPr>
              <a:t>Kết nối ESP32-CAM với WIFI</a:t>
            </a:r>
          </a:p>
        </p:txBody>
      </p:sp>
      <p:sp>
        <p:nvSpPr>
          <p:cNvPr name="TextBox 6" id="6"/>
          <p:cNvSpPr txBox="true"/>
          <p:nvPr/>
        </p:nvSpPr>
        <p:spPr>
          <a:xfrm rot="0">
            <a:off x="-5498983" y="1757363"/>
            <a:ext cx="17498945" cy="571500"/>
          </a:xfrm>
          <a:prstGeom prst="rect">
            <a:avLst/>
          </a:prstGeom>
        </p:spPr>
        <p:txBody>
          <a:bodyPr anchor="t" rtlCol="false" tIns="0" lIns="0" bIns="0" rIns="0">
            <a:spAutoFit/>
          </a:bodyPr>
          <a:lstStyle/>
          <a:p>
            <a:pPr algn="ctr" marL="0" indent="0" lvl="0">
              <a:lnSpc>
                <a:spcPts val="4320"/>
              </a:lnSpc>
            </a:pPr>
            <a:r>
              <a:rPr lang="en-US" sz="3600">
                <a:solidFill>
                  <a:srgbClr val="000000"/>
                </a:solidFill>
                <a:latin typeface="Helveticish"/>
              </a:rPr>
              <a:t>CÁC HÀM CHÍNH</a:t>
            </a:r>
          </a:p>
        </p:txBody>
      </p:sp>
      <p:grpSp>
        <p:nvGrpSpPr>
          <p:cNvPr name="Group 7" id="7"/>
          <p:cNvGrpSpPr/>
          <p:nvPr/>
        </p:nvGrpSpPr>
        <p:grpSpPr>
          <a:xfrm rot="0">
            <a:off x="6568440" y="5675947"/>
            <a:ext cx="5654040" cy="2055495"/>
            <a:chOff x="0" y="0"/>
            <a:chExt cx="7538720" cy="2740660"/>
          </a:xfrm>
        </p:grpSpPr>
        <p:sp>
          <p:nvSpPr>
            <p:cNvPr name="Freeform 8" id="8"/>
            <p:cNvSpPr/>
            <p:nvPr/>
          </p:nvSpPr>
          <p:spPr>
            <a:xfrm flipH="false" flipV="false" rot="0">
              <a:off x="45720" y="49530"/>
              <a:ext cx="7446010" cy="2654300"/>
            </a:xfrm>
            <a:custGeom>
              <a:avLst/>
              <a:gdLst/>
              <a:ahLst/>
              <a:cxnLst/>
              <a:rect r="r" b="b" t="t" l="l"/>
              <a:pathLst>
                <a:path h="2654300" w="7446010">
                  <a:moveTo>
                    <a:pt x="204470" y="66040"/>
                  </a:moveTo>
                  <a:cubicBezTo>
                    <a:pt x="172720" y="513080"/>
                    <a:pt x="142240" y="679450"/>
                    <a:pt x="132080" y="838200"/>
                  </a:cubicBezTo>
                  <a:cubicBezTo>
                    <a:pt x="120650" y="1004570"/>
                    <a:pt x="118110" y="1233170"/>
                    <a:pt x="123190" y="1351280"/>
                  </a:cubicBezTo>
                  <a:cubicBezTo>
                    <a:pt x="125730" y="1413510"/>
                    <a:pt x="123190" y="1436370"/>
                    <a:pt x="137160" y="1493520"/>
                  </a:cubicBezTo>
                  <a:cubicBezTo>
                    <a:pt x="158750" y="1586230"/>
                    <a:pt x="223520" y="1765300"/>
                    <a:pt x="271780" y="1844040"/>
                  </a:cubicBezTo>
                  <a:cubicBezTo>
                    <a:pt x="300990" y="1892300"/>
                    <a:pt x="321310" y="1913890"/>
                    <a:pt x="364490" y="1946910"/>
                  </a:cubicBezTo>
                  <a:cubicBezTo>
                    <a:pt x="427990" y="1995170"/>
                    <a:pt x="547370" y="2045970"/>
                    <a:pt x="633730" y="2084070"/>
                  </a:cubicBezTo>
                  <a:cubicBezTo>
                    <a:pt x="708660" y="2118360"/>
                    <a:pt x="756920" y="2141220"/>
                    <a:pt x="850900" y="2169160"/>
                  </a:cubicBezTo>
                  <a:cubicBezTo>
                    <a:pt x="1014730" y="2217420"/>
                    <a:pt x="1319530" y="2265680"/>
                    <a:pt x="1541780" y="2303780"/>
                  </a:cubicBezTo>
                  <a:cubicBezTo>
                    <a:pt x="1747520" y="2338070"/>
                    <a:pt x="1983740" y="2360930"/>
                    <a:pt x="2137410" y="2390140"/>
                  </a:cubicBezTo>
                  <a:cubicBezTo>
                    <a:pt x="2236470" y="2409190"/>
                    <a:pt x="2284730" y="2429510"/>
                    <a:pt x="2379980" y="2446020"/>
                  </a:cubicBezTo>
                  <a:cubicBezTo>
                    <a:pt x="2513330" y="2468880"/>
                    <a:pt x="2635250" y="2486660"/>
                    <a:pt x="2863850" y="2499360"/>
                  </a:cubicBezTo>
                  <a:cubicBezTo>
                    <a:pt x="3421380" y="2531110"/>
                    <a:pt x="5133340" y="2515870"/>
                    <a:pt x="5739130" y="2510790"/>
                  </a:cubicBezTo>
                  <a:cubicBezTo>
                    <a:pt x="6018530" y="2508250"/>
                    <a:pt x="6181090" y="2518410"/>
                    <a:pt x="6352540" y="2496820"/>
                  </a:cubicBezTo>
                  <a:cubicBezTo>
                    <a:pt x="6479540" y="2480310"/>
                    <a:pt x="6559550" y="2434590"/>
                    <a:pt x="6680200" y="2419350"/>
                  </a:cubicBezTo>
                  <a:cubicBezTo>
                    <a:pt x="6823710" y="2401570"/>
                    <a:pt x="7029450" y="2429510"/>
                    <a:pt x="7156450" y="2414270"/>
                  </a:cubicBezTo>
                  <a:cubicBezTo>
                    <a:pt x="7241540" y="2404110"/>
                    <a:pt x="7320280" y="2355850"/>
                    <a:pt x="7368540" y="2363470"/>
                  </a:cubicBezTo>
                  <a:cubicBezTo>
                    <a:pt x="7397750" y="2368550"/>
                    <a:pt x="7420610" y="2386330"/>
                    <a:pt x="7432040" y="2404110"/>
                  </a:cubicBezTo>
                  <a:cubicBezTo>
                    <a:pt x="7442200" y="2418080"/>
                    <a:pt x="7444740" y="2438400"/>
                    <a:pt x="7442200" y="2454910"/>
                  </a:cubicBezTo>
                  <a:cubicBezTo>
                    <a:pt x="7439660" y="2471420"/>
                    <a:pt x="7430770" y="2489200"/>
                    <a:pt x="7419340" y="2500630"/>
                  </a:cubicBezTo>
                  <a:cubicBezTo>
                    <a:pt x="7407910" y="2512060"/>
                    <a:pt x="7390130" y="2520950"/>
                    <a:pt x="7373620" y="2523490"/>
                  </a:cubicBezTo>
                  <a:cubicBezTo>
                    <a:pt x="7357110" y="2526030"/>
                    <a:pt x="7336790" y="2524760"/>
                    <a:pt x="7322820" y="2514600"/>
                  </a:cubicBezTo>
                  <a:cubicBezTo>
                    <a:pt x="7305040" y="2503170"/>
                    <a:pt x="7285990" y="2471420"/>
                    <a:pt x="7282180" y="2451100"/>
                  </a:cubicBezTo>
                  <a:cubicBezTo>
                    <a:pt x="7279640" y="2433320"/>
                    <a:pt x="7283450" y="2414270"/>
                    <a:pt x="7293610" y="2400300"/>
                  </a:cubicBezTo>
                  <a:cubicBezTo>
                    <a:pt x="7306310" y="2383790"/>
                    <a:pt x="7336790" y="2363470"/>
                    <a:pt x="7359650" y="2363470"/>
                  </a:cubicBezTo>
                  <a:cubicBezTo>
                    <a:pt x="7381240" y="2363470"/>
                    <a:pt x="7414260" y="2378710"/>
                    <a:pt x="7426960" y="2396490"/>
                  </a:cubicBezTo>
                  <a:cubicBezTo>
                    <a:pt x="7439660" y="2414270"/>
                    <a:pt x="7446010" y="2451100"/>
                    <a:pt x="7438390" y="2471420"/>
                  </a:cubicBezTo>
                  <a:cubicBezTo>
                    <a:pt x="7430770" y="2493010"/>
                    <a:pt x="7409180" y="2508250"/>
                    <a:pt x="7381240" y="2522220"/>
                  </a:cubicBezTo>
                  <a:cubicBezTo>
                    <a:pt x="7332980" y="2546350"/>
                    <a:pt x="7245350" y="2561590"/>
                    <a:pt x="7157720" y="2571750"/>
                  </a:cubicBezTo>
                  <a:cubicBezTo>
                    <a:pt x="7037070" y="2584450"/>
                    <a:pt x="6860540" y="2559050"/>
                    <a:pt x="6722110" y="2571750"/>
                  </a:cubicBezTo>
                  <a:cubicBezTo>
                    <a:pt x="6593840" y="2583180"/>
                    <a:pt x="6493510" y="2628900"/>
                    <a:pt x="6355080" y="2640330"/>
                  </a:cubicBezTo>
                  <a:cubicBezTo>
                    <a:pt x="6177280" y="2654300"/>
                    <a:pt x="6015990" y="2628900"/>
                    <a:pt x="5739130" y="2625090"/>
                  </a:cubicBezTo>
                  <a:cubicBezTo>
                    <a:pt x="5165090" y="2617470"/>
                    <a:pt x="3615690" y="2635250"/>
                    <a:pt x="3096260" y="2621280"/>
                  </a:cubicBezTo>
                  <a:cubicBezTo>
                    <a:pt x="2879090" y="2614930"/>
                    <a:pt x="2768600" y="2609850"/>
                    <a:pt x="2633980" y="2597150"/>
                  </a:cubicBezTo>
                  <a:cubicBezTo>
                    <a:pt x="2528570" y="2586990"/>
                    <a:pt x="2442210" y="2575560"/>
                    <a:pt x="2353310" y="2559050"/>
                  </a:cubicBezTo>
                  <a:cubicBezTo>
                    <a:pt x="2272030" y="2543810"/>
                    <a:pt x="2211070" y="2522220"/>
                    <a:pt x="2123440" y="2505710"/>
                  </a:cubicBezTo>
                  <a:cubicBezTo>
                    <a:pt x="2006600" y="2484120"/>
                    <a:pt x="1873250" y="2476500"/>
                    <a:pt x="1709420" y="2451100"/>
                  </a:cubicBezTo>
                  <a:cubicBezTo>
                    <a:pt x="1465580" y="2413000"/>
                    <a:pt x="1007110" y="2346960"/>
                    <a:pt x="806450" y="2291080"/>
                  </a:cubicBezTo>
                  <a:cubicBezTo>
                    <a:pt x="702310" y="2261870"/>
                    <a:pt x="655320" y="2237740"/>
                    <a:pt x="574040" y="2200910"/>
                  </a:cubicBezTo>
                  <a:cubicBezTo>
                    <a:pt x="480060" y="2157730"/>
                    <a:pt x="340360" y="2089150"/>
                    <a:pt x="276860" y="2042160"/>
                  </a:cubicBezTo>
                  <a:cubicBezTo>
                    <a:pt x="242570" y="2016760"/>
                    <a:pt x="226060" y="1996440"/>
                    <a:pt x="205740" y="1969770"/>
                  </a:cubicBezTo>
                  <a:cubicBezTo>
                    <a:pt x="186690" y="1944370"/>
                    <a:pt x="175260" y="1925320"/>
                    <a:pt x="157480" y="1887220"/>
                  </a:cubicBezTo>
                  <a:cubicBezTo>
                    <a:pt x="120650" y="1807210"/>
                    <a:pt x="43180" y="1605280"/>
                    <a:pt x="20320" y="1504950"/>
                  </a:cubicBezTo>
                  <a:cubicBezTo>
                    <a:pt x="6350" y="1442720"/>
                    <a:pt x="7620" y="1417320"/>
                    <a:pt x="5080" y="1351280"/>
                  </a:cubicBezTo>
                  <a:cubicBezTo>
                    <a:pt x="0" y="1229360"/>
                    <a:pt x="0" y="1021080"/>
                    <a:pt x="8890" y="830580"/>
                  </a:cubicBezTo>
                  <a:cubicBezTo>
                    <a:pt x="19050" y="599440"/>
                    <a:pt x="52070" y="163830"/>
                    <a:pt x="74930" y="66040"/>
                  </a:cubicBezTo>
                  <a:cubicBezTo>
                    <a:pt x="80010" y="41910"/>
                    <a:pt x="81280" y="34290"/>
                    <a:pt x="91440" y="22860"/>
                  </a:cubicBezTo>
                  <a:cubicBezTo>
                    <a:pt x="100330" y="12700"/>
                    <a:pt x="116840" y="2540"/>
                    <a:pt x="132080" y="1270"/>
                  </a:cubicBezTo>
                  <a:cubicBezTo>
                    <a:pt x="148590" y="0"/>
                    <a:pt x="176530" y="10160"/>
                    <a:pt x="187960" y="22860"/>
                  </a:cubicBezTo>
                  <a:cubicBezTo>
                    <a:pt x="198120" y="33020"/>
                    <a:pt x="204470" y="66040"/>
                    <a:pt x="204470" y="66040"/>
                  </a:cubicBezTo>
                </a:path>
              </a:pathLst>
            </a:custGeom>
            <a:solidFill>
              <a:srgbClr val="E7191F"/>
            </a:solidFill>
            <a:ln>
              <a:noFill/>
            </a:ln>
          </p:spPr>
        </p:sp>
      </p:grpSp>
      <p:grpSp>
        <p:nvGrpSpPr>
          <p:cNvPr name="Group 9" id="9"/>
          <p:cNvGrpSpPr/>
          <p:nvPr/>
        </p:nvGrpSpPr>
        <p:grpSpPr>
          <a:xfrm rot="0">
            <a:off x="11654790" y="6917055"/>
            <a:ext cx="737235" cy="1386840"/>
            <a:chOff x="0" y="0"/>
            <a:chExt cx="982980" cy="1849120"/>
          </a:xfrm>
        </p:grpSpPr>
        <p:sp>
          <p:nvSpPr>
            <p:cNvPr name="Freeform 10" id="10"/>
            <p:cNvSpPr/>
            <p:nvPr/>
          </p:nvSpPr>
          <p:spPr>
            <a:xfrm flipH="false" flipV="false" rot="0">
              <a:off x="46990" y="49530"/>
              <a:ext cx="895350" cy="1748790"/>
            </a:xfrm>
            <a:custGeom>
              <a:avLst/>
              <a:gdLst/>
              <a:ahLst/>
              <a:cxnLst/>
              <a:rect r="r" b="b" t="t" l="l"/>
              <a:pathLst>
                <a:path h="1748790" w="895350">
                  <a:moveTo>
                    <a:pt x="137160" y="24130"/>
                  </a:moveTo>
                  <a:cubicBezTo>
                    <a:pt x="300990" y="214630"/>
                    <a:pt x="308610" y="247650"/>
                    <a:pt x="332740" y="281940"/>
                  </a:cubicBezTo>
                  <a:cubicBezTo>
                    <a:pt x="360680" y="321310"/>
                    <a:pt x="405130" y="373380"/>
                    <a:pt x="440690" y="397510"/>
                  </a:cubicBezTo>
                  <a:cubicBezTo>
                    <a:pt x="467360" y="415290"/>
                    <a:pt x="486410" y="412750"/>
                    <a:pt x="520700" y="429260"/>
                  </a:cubicBezTo>
                  <a:cubicBezTo>
                    <a:pt x="588010" y="463550"/>
                    <a:pt x="749300" y="552450"/>
                    <a:pt x="811530" y="609600"/>
                  </a:cubicBezTo>
                  <a:cubicBezTo>
                    <a:pt x="848360" y="643890"/>
                    <a:pt x="875030" y="674370"/>
                    <a:pt x="885190" y="711200"/>
                  </a:cubicBezTo>
                  <a:cubicBezTo>
                    <a:pt x="895350" y="748030"/>
                    <a:pt x="891540" y="788670"/>
                    <a:pt x="875030" y="830580"/>
                  </a:cubicBezTo>
                  <a:cubicBezTo>
                    <a:pt x="852170" y="890270"/>
                    <a:pt x="774700" y="951230"/>
                    <a:pt x="725170" y="1023620"/>
                  </a:cubicBezTo>
                  <a:cubicBezTo>
                    <a:pt x="666750" y="1109980"/>
                    <a:pt x="607060" y="1247140"/>
                    <a:pt x="553720" y="1318260"/>
                  </a:cubicBezTo>
                  <a:cubicBezTo>
                    <a:pt x="519430" y="1365250"/>
                    <a:pt x="495300" y="1388110"/>
                    <a:pt x="454660" y="1424940"/>
                  </a:cubicBezTo>
                  <a:cubicBezTo>
                    <a:pt x="400050" y="1474470"/>
                    <a:pt x="288290" y="1535430"/>
                    <a:pt x="248920" y="1581150"/>
                  </a:cubicBezTo>
                  <a:cubicBezTo>
                    <a:pt x="227330" y="1606550"/>
                    <a:pt x="227330" y="1629410"/>
                    <a:pt x="210820" y="1653540"/>
                  </a:cubicBezTo>
                  <a:cubicBezTo>
                    <a:pt x="190500" y="1681480"/>
                    <a:pt x="161290" y="1722120"/>
                    <a:pt x="132080" y="1736090"/>
                  </a:cubicBezTo>
                  <a:cubicBezTo>
                    <a:pt x="107950" y="1747520"/>
                    <a:pt x="73660" y="1748790"/>
                    <a:pt x="53340" y="1741170"/>
                  </a:cubicBezTo>
                  <a:cubicBezTo>
                    <a:pt x="36830" y="1734820"/>
                    <a:pt x="21590" y="1720850"/>
                    <a:pt x="13970" y="1705610"/>
                  </a:cubicBezTo>
                  <a:cubicBezTo>
                    <a:pt x="6350" y="1690370"/>
                    <a:pt x="2540" y="1668780"/>
                    <a:pt x="5080" y="1652270"/>
                  </a:cubicBezTo>
                  <a:cubicBezTo>
                    <a:pt x="7620" y="1635760"/>
                    <a:pt x="15240" y="1616710"/>
                    <a:pt x="29210" y="1605280"/>
                  </a:cubicBezTo>
                  <a:cubicBezTo>
                    <a:pt x="45720" y="1591310"/>
                    <a:pt x="81280" y="1578610"/>
                    <a:pt x="104140" y="1583690"/>
                  </a:cubicBezTo>
                  <a:cubicBezTo>
                    <a:pt x="127000" y="1588770"/>
                    <a:pt x="156210" y="1611630"/>
                    <a:pt x="165100" y="1633220"/>
                  </a:cubicBezTo>
                  <a:cubicBezTo>
                    <a:pt x="173990" y="1654810"/>
                    <a:pt x="170180" y="1691640"/>
                    <a:pt x="157480" y="1710690"/>
                  </a:cubicBezTo>
                  <a:cubicBezTo>
                    <a:pt x="144780" y="1729740"/>
                    <a:pt x="111760" y="1748790"/>
                    <a:pt x="88900" y="1748790"/>
                  </a:cubicBezTo>
                  <a:cubicBezTo>
                    <a:pt x="66040" y="1748790"/>
                    <a:pt x="33020" y="1729740"/>
                    <a:pt x="19050" y="1713230"/>
                  </a:cubicBezTo>
                  <a:cubicBezTo>
                    <a:pt x="7620" y="1699260"/>
                    <a:pt x="3810" y="1678940"/>
                    <a:pt x="3810" y="1662430"/>
                  </a:cubicBezTo>
                  <a:cubicBezTo>
                    <a:pt x="3810" y="1645920"/>
                    <a:pt x="11430" y="1630680"/>
                    <a:pt x="22860" y="1611630"/>
                  </a:cubicBezTo>
                  <a:cubicBezTo>
                    <a:pt x="41910" y="1578610"/>
                    <a:pt x="82550" y="1529080"/>
                    <a:pt x="120650" y="1489710"/>
                  </a:cubicBezTo>
                  <a:cubicBezTo>
                    <a:pt x="163830" y="1445260"/>
                    <a:pt x="224790" y="1397000"/>
                    <a:pt x="273050" y="1361440"/>
                  </a:cubicBezTo>
                  <a:cubicBezTo>
                    <a:pt x="313690" y="1332230"/>
                    <a:pt x="351790" y="1327150"/>
                    <a:pt x="388620" y="1286510"/>
                  </a:cubicBezTo>
                  <a:cubicBezTo>
                    <a:pt x="449580" y="1220470"/>
                    <a:pt x="502920" y="1062990"/>
                    <a:pt x="560070" y="967740"/>
                  </a:cubicBezTo>
                  <a:cubicBezTo>
                    <a:pt x="609600" y="886460"/>
                    <a:pt x="717550" y="805180"/>
                    <a:pt x="708660" y="749300"/>
                  </a:cubicBezTo>
                  <a:cubicBezTo>
                    <a:pt x="701040" y="704850"/>
                    <a:pt x="613410" y="670560"/>
                    <a:pt x="572770" y="647700"/>
                  </a:cubicBezTo>
                  <a:cubicBezTo>
                    <a:pt x="543560" y="631190"/>
                    <a:pt x="518160" y="629920"/>
                    <a:pt x="491490" y="613410"/>
                  </a:cubicBezTo>
                  <a:cubicBezTo>
                    <a:pt x="461010" y="594360"/>
                    <a:pt x="438150" y="561340"/>
                    <a:pt x="403860" y="535940"/>
                  </a:cubicBezTo>
                  <a:cubicBezTo>
                    <a:pt x="361950" y="504190"/>
                    <a:pt x="298450" y="481330"/>
                    <a:pt x="256540" y="439420"/>
                  </a:cubicBezTo>
                  <a:cubicBezTo>
                    <a:pt x="210820" y="393700"/>
                    <a:pt x="186690" y="322580"/>
                    <a:pt x="146050" y="266700"/>
                  </a:cubicBezTo>
                  <a:cubicBezTo>
                    <a:pt x="104140" y="209550"/>
                    <a:pt x="21590" y="146050"/>
                    <a:pt x="7620" y="102870"/>
                  </a:cubicBezTo>
                  <a:cubicBezTo>
                    <a:pt x="0" y="81280"/>
                    <a:pt x="2540" y="63500"/>
                    <a:pt x="10160" y="46990"/>
                  </a:cubicBezTo>
                  <a:cubicBezTo>
                    <a:pt x="17780" y="31750"/>
                    <a:pt x="35560" y="15240"/>
                    <a:pt x="49530" y="7620"/>
                  </a:cubicBezTo>
                  <a:cubicBezTo>
                    <a:pt x="60960" y="1270"/>
                    <a:pt x="73660" y="0"/>
                    <a:pt x="86360" y="1270"/>
                  </a:cubicBezTo>
                  <a:cubicBezTo>
                    <a:pt x="101600" y="3810"/>
                    <a:pt x="137160" y="24130"/>
                    <a:pt x="137160" y="24130"/>
                  </a:cubicBezTo>
                </a:path>
              </a:pathLst>
            </a:custGeom>
            <a:solidFill>
              <a:srgbClr val="E7191F"/>
            </a:solidFill>
            <a:ln>
              <a:noFill/>
            </a:ln>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720562" y="1819275"/>
            <a:ext cx="10725312" cy="2996278"/>
          </a:xfrm>
          <a:custGeom>
            <a:avLst/>
            <a:gdLst/>
            <a:ahLst/>
            <a:cxnLst/>
            <a:rect r="r" b="b" t="t" l="l"/>
            <a:pathLst>
              <a:path h="2996278" w="10725312">
                <a:moveTo>
                  <a:pt x="0" y="0"/>
                </a:moveTo>
                <a:lnTo>
                  <a:pt x="10725312" y="0"/>
                </a:lnTo>
                <a:lnTo>
                  <a:pt x="10725312" y="2996278"/>
                </a:lnTo>
                <a:lnTo>
                  <a:pt x="0" y="2996278"/>
                </a:lnTo>
                <a:lnTo>
                  <a:pt x="0" y="0"/>
                </a:lnTo>
                <a:close/>
              </a:path>
            </a:pathLst>
          </a:custGeom>
          <a:blipFill>
            <a:blip r:embed="rId4"/>
            <a:stretch>
              <a:fillRect l="0" t="0" r="0" b="0"/>
            </a:stretch>
          </a:blipFill>
        </p:spPr>
      </p:sp>
      <p:sp>
        <p:nvSpPr>
          <p:cNvPr name="Freeform 4" id="4"/>
          <p:cNvSpPr/>
          <p:nvPr/>
        </p:nvSpPr>
        <p:spPr>
          <a:xfrm flipH="false" flipV="false" rot="0">
            <a:off x="850097" y="4815553"/>
            <a:ext cx="10595776" cy="1121906"/>
          </a:xfrm>
          <a:custGeom>
            <a:avLst/>
            <a:gdLst/>
            <a:ahLst/>
            <a:cxnLst/>
            <a:rect r="r" b="b" t="t" l="l"/>
            <a:pathLst>
              <a:path h="1121906" w="10595776">
                <a:moveTo>
                  <a:pt x="0" y="0"/>
                </a:moveTo>
                <a:lnTo>
                  <a:pt x="10595777" y="0"/>
                </a:lnTo>
                <a:lnTo>
                  <a:pt x="10595777" y="1121905"/>
                </a:lnTo>
                <a:lnTo>
                  <a:pt x="0" y="1121905"/>
                </a:lnTo>
                <a:lnTo>
                  <a:pt x="0" y="0"/>
                </a:lnTo>
                <a:close/>
              </a:path>
            </a:pathLst>
          </a:custGeom>
          <a:blipFill>
            <a:blip r:embed="rId5"/>
            <a:stretch>
              <a:fillRect l="0" t="0" r="0" b="0"/>
            </a:stretch>
          </a:blipFill>
        </p:spPr>
      </p:sp>
      <p:sp>
        <p:nvSpPr>
          <p:cNvPr name="Freeform 5" id="5"/>
          <p:cNvSpPr/>
          <p:nvPr/>
        </p:nvSpPr>
        <p:spPr>
          <a:xfrm flipH="false" flipV="false" rot="0">
            <a:off x="720562" y="5937458"/>
            <a:ext cx="11244217" cy="3896653"/>
          </a:xfrm>
          <a:custGeom>
            <a:avLst/>
            <a:gdLst/>
            <a:ahLst/>
            <a:cxnLst/>
            <a:rect r="r" b="b" t="t" l="l"/>
            <a:pathLst>
              <a:path h="3896653" w="11244217">
                <a:moveTo>
                  <a:pt x="0" y="0"/>
                </a:moveTo>
                <a:lnTo>
                  <a:pt x="11244216" y="0"/>
                </a:lnTo>
                <a:lnTo>
                  <a:pt x="11244216" y="3896653"/>
                </a:lnTo>
                <a:lnTo>
                  <a:pt x="0" y="3896653"/>
                </a:lnTo>
                <a:lnTo>
                  <a:pt x="0" y="0"/>
                </a:lnTo>
                <a:close/>
              </a:path>
            </a:pathLst>
          </a:custGeom>
          <a:blipFill>
            <a:blip r:embed="rId6"/>
            <a:stretch>
              <a:fillRect l="0" t="0" r="0" b="0"/>
            </a:stretch>
          </a:blipFill>
        </p:spPr>
      </p:sp>
      <p:sp>
        <p:nvSpPr>
          <p:cNvPr name="Freeform 6" id="6"/>
          <p:cNvSpPr/>
          <p:nvPr/>
        </p:nvSpPr>
        <p:spPr>
          <a:xfrm flipH="false" flipV="false" rot="0">
            <a:off x="7871393" y="9497983"/>
            <a:ext cx="10316393" cy="789017"/>
          </a:xfrm>
          <a:custGeom>
            <a:avLst/>
            <a:gdLst/>
            <a:ahLst/>
            <a:cxnLst/>
            <a:rect r="r" b="b" t="t" l="l"/>
            <a:pathLst>
              <a:path h="789017" w="10316393">
                <a:moveTo>
                  <a:pt x="0" y="0"/>
                </a:moveTo>
                <a:lnTo>
                  <a:pt x="10316393" y="0"/>
                </a:lnTo>
                <a:lnTo>
                  <a:pt x="10316393" y="789017"/>
                </a:lnTo>
                <a:lnTo>
                  <a:pt x="0" y="789017"/>
                </a:lnTo>
                <a:lnTo>
                  <a:pt x="0" y="0"/>
                </a:lnTo>
                <a:close/>
              </a:path>
            </a:pathLst>
          </a:custGeom>
          <a:blipFill>
            <a:blip r:embed="rId7"/>
            <a:stretch>
              <a:fillRect l="0" t="0" r="0" b="0"/>
            </a:stretch>
          </a:blipFill>
        </p:spPr>
      </p:sp>
      <p:sp>
        <p:nvSpPr>
          <p:cNvPr name="Freeform 7" id="7"/>
          <p:cNvSpPr/>
          <p:nvPr/>
        </p:nvSpPr>
        <p:spPr>
          <a:xfrm flipH="false" flipV="false" rot="0">
            <a:off x="9575105" y="5937458"/>
            <a:ext cx="8612681" cy="1945869"/>
          </a:xfrm>
          <a:custGeom>
            <a:avLst/>
            <a:gdLst/>
            <a:ahLst/>
            <a:cxnLst/>
            <a:rect r="r" b="b" t="t" l="l"/>
            <a:pathLst>
              <a:path h="1945869" w="8612681">
                <a:moveTo>
                  <a:pt x="0" y="0"/>
                </a:moveTo>
                <a:lnTo>
                  <a:pt x="8612681" y="0"/>
                </a:lnTo>
                <a:lnTo>
                  <a:pt x="8612681" y="1945869"/>
                </a:lnTo>
                <a:lnTo>
                  <a:pt x="0" y="1945869"/>
                </a:lnTo>
                <a:lnTo>
                  <a:pt x="0" y="0"/>
                </a:lnTo>
                <a:close/>
              </a:path>
            </a:pathLst>
          </a:custGeom>
          <a:blipFill>
            <a:blip r:embed="rId8"/>
            <a:stretch>
              <a:fillRect l="0" t="0" r="0" b="0"/>
            </a:stretch>
          </a:blipFill>
        </p:spPr>
      </p:sp>
      <p:sp>
        <p:nvSpPr>
          <p:cNvPr name="Freeform 8" id="8"/>
          <p:cNvSpPr/>
          <p:nvPr/>
        </p:nvSpPr>
        <p:spPr>
          <a:xfrm flipH="false" flipV="false" rot="0">
            <a:off x="10333631" y="1547812"/>
            <a:ext cx="7954369" cy="2206321"/>
          </a:xfrm>
          <a:custGeom>
            <a:avLst/>
            <a:gdLst/>
            <a:ahLst/>
            <a:cxnLst/>
            <a:rect r="r" b="b" t="t" l="l"/>
            <a:pathLst>
              <a:path h="2206321" w="7954369">
                <a:moveTo>
                  <a:pt x="0" y="0"/>
                </a:moveTo>
                <a:lnTo>
                  <a:pt x="7954369" y="0"/>
                </a:lnTo>
                <a:lnTo>
                  <a:pt x="7954369" y="2206322"/>
                </a:lnTo>
                <a:lnTo>
                  <a:pt x="0" y="2206322"/>
                </a:lnTo>
                <a:lnTo>
                  <a:pt x="0" y="0"/>
                </a:lnTo>
                <a:close/>
              </a:path>
            </a:pathLst>
          </a:custGeom>
          <a:blipFill>
            <a:blip r:embed="rId9"/>
            <a:stretch>
              <a:fillRect l="0" t="0" r="0" b="0"/>
            </a:stretch>
          </a:blipFill>
        </p:spPr>
      </p:sp>
      <p:sp>
        <p:nvSpPr>
          <p:cNvPr name="TextBox 9" id="9"/>
          <p:cNvSpPr txBox="true"/>
          <p:nvPr/>
        </p:nvSpPr>
        <p:spPr>
          <a:xfrm rot="0">
            <a:off x="521563" y="-28575"/>
            <a:ext cx="17666223" cy="1304925"/>
          </a:xfrm>
          <a:prstGeom prst="rect">
            <a:avLst/>
          </a:prstGeom>
        </p:spPr>
        <p:txBody>
          <a:bodyPr anchor="t" rtlCol="false" tIns="0" lIns="0" bIns="0" rIns="0">
            <a:spAutoFit/>
          </a:bodyPr>
          <a:lstStyle/>
          <a:p>
            <a:pPr algn="ctr" marL="0" indent="0" lvl="0">
              <a:lnSpc>
                <a:spcPts val="10079"/>
              </a:lnSpc>
            </a:pPr>
            <a:r>
              <a:rPr lang="en-US" sz="8399">
                <a:solidFill>
                  <a:srgbClr val="000000"/>
                </a:solidFill>
                <a:latin typeface="Helveticish"/>
              </a:rPr>
              <a:t>Xử lý video trực tiếp từ ESP32-CAM</a:t>
            </a:r>
          </a:p>
        </p:txBody>
      </p:sp>
      <p:sp>
        <p:nvSpPr>
          <p:cNvPr name="TextBox 10" id="10"/>
          <p:cNvSpPr txBox="true"/>
          <p:nvPr/>
        </p:nvSpPr>
        <p:spPr>
          <a:xfrm rot="0">
            <a:off x="-5475280" y="1247775"/>
            <a:ext cx="17498945" cy="571500"/>
          </a:xfrm>
          <a:prstGeom prst="rect">
            <a:avLst/>
          </a:prstGeom>
        </p:spPr>
        <p:txBody>
          <a:bodyPr anchor="t" rtlCol="false" tIns="0" lIns="0" bIns="0" rIns="0">
            <a:spAutoFit/>
          </a:bodyPr>
          <a:lstStyle/>
          <a:p>
            <a:pPr algn="ctr" marL="0" indent="0" lvl="0">
              <a:lnSpc>
                <a:spcPts val="4320"/>
              </a:lnSpc>
            </a:pPr>
            <a:r>
              <a:rPr lang="en-US" sz="3600">
                <a:solidFill>
                  <a:srgbClr val="000000"/>
                </a:solidFill>
                <a:latin typeface="Helveticish"/>
              </a:rPr>
              <a:t>20127674_yolov3.ipynb</a:t>
            </a:r>
          </a:p>
        </p:txBody>
      </p:sp>
      <p:grpSp>
        <p:nvGrpSpPr>
          <p:cNvPr name="Group 11" id="11"/>
          <p:cNvGrpSpPr/>
          <p:nvPr/>
        </p:nvGrpSpPr>
        <p:grpSpPr>
          <a:xfrm rot="0">
            <a:off x="235267" y="2158365"/>
            <a:ext cx="538162" cy="1651635"/>
            <a:chOff x="0" y="0"/>
            <a:chExt cx="717550" cy="2202180"/>
          </a:xfrm>
        </p:grpSpPr>
        <p:sp>
          <p:nvSpPr>
            <p:cNvPr name="Freeform 12" id="12"/>
            <p:cNvSpPr/>
            <p:nvPr/>
          </p:nvSpPr>
          <p:spPr>
            <a:xfrm flipH="false" flipV="false" rot="0">
              <a:off x="41910" y="45720"/>
              <a:ext cx="627380" cy="2108200"/>
            </a:xfrm>
            <a:custGeom>
              <a:avLst/>
              <a:gdLst/>
              <a:ahLst/>
              <a:cxnLst/>
              <a:rect r="r" b="b" t="t" l="l"/>
              <a:pathLst>
                <a:path h="2108200" w="627380">
                  <a:moveTo>
                    <a:pt x="596900" y="143510"/>
                  </a:moveTo>
                  <a:cubicBezTo>
                    <a:pt x="396240" y="302260"/>
                    <a:pt x="356870" y="388620"/>
                    <a:pt x="334010" y="438150"/>
                  </a:cubicBezTo>
                  <a:cubicBezTo>
                    <a:pt x="320040" y="468630"/>
                    <a:pt x="316230" y="480060"/>
                    <a:pt x="306070" y="516890"/>
                  </a:cubicBezTo>
                  <a:cubicBezTo>
                    <a:pt x="284480" y="601980"/>
                    <a:pt x="260350" y="833120"/>
                    <a:pt x="233680" y="941070"/>
                  </a:cubicBezTo>
                  <a:cubicBezTo>
                    <a:pt x="215900" y="1010920"/>
                    <a:pt x="186690" y="1059180"/>
                    <a:pt x="177800" y="1108710"/>
                  </a:cubicBezTo>
                  <a:cubicBezTo>
                    <a:pt x="171450" y="1145540"/>
                    <a:pt x="173990" y="1164590"/>
                    <a:pt x="173990" y="1207770"/>
                  </a:cubicBezTo>
                  <a:cubicBezTo>
                    <a:pt x="173990" y="1289050"/>
                    <a:pt x="170180" y="1483360"/>
                    <a:pt x="186690" y="1562100"/>
                  </a:cubicBezTo>
                  <a:cubicBezTo>
                    <a:pt x="195580" y="1604010"/>
                    <a:pt x="198120" y="1621790"/>
                    <a:pt x="223520" y="1653540"/>
                  </a:cubicBezTo>
                  <a:cubicBezTo>
                    <a:pt x="267970" y="1709420"/>
                    <a:pt x="406400" y="1775460"/>
                    <a:pt x="474980" y="1833880"/>
                  </a:cubicBezTo>
                  <a:cubicBezTo>
                    <a:pt x="527050" y="1878330"/>
                    <a:pt x="581660" y="1922780"/>
                    <a:pt x="604520" y="1963420"/>
                  </a:cubicBezTo>
                  <a:cubicBezTo>
                    <a:pt x="619760" y="1990090"/>
                    <a:pt x="627380" y="2020570"/>
                    <a:pt x="623570" y="2042160"/>
                  </a:cubicBezTo>
                  <a:cubicBezTo>
                    <a:pt x="619760" y="2059940"/>
                    <a:pt x="607060" y="2077720"/>
                    <a:pt x="593090" y="2087880"/>
                  </a:cubicBezTo>
                  <a:cubicBezTo>
                    <a:pt x="579120" y="2098040"/>
                    <a:pt x="560070" y="2106930"/>
                    <a:pt x="542290" y="2105660"/>
                  </a:cubicBezTo>
                  <a:cubicBezTo>
                    <a:pt x="519430" y="2104390"/>
                    <a:pt x="483870" y="2089150"/>
                    <a:pt x="469900" y="2070100"/>
                  </a:cubicBezTo>
                  <a:cubicBezTo>
                    <a:pt x="455930" y="2051050"/>
                    <a:pt x="450850" y="2012950"/>
                    <a:pt x="459740" y="1990090"/>
                  </a:cubicBezTo>
                  <a:cubicBezTo>
                    <a:pt x="468630" y="1968500"/>
                    <a:pt x="496570" y="1941830"/>
                    <a:pt x="519430" y="1936750"/>
                  </a:cubicBezTo>
                  <a:cubicBezTo>
                    <a:pt x="542290" y="1931670"/>
                    <a:pt x="580390" y="1943100"/>
                    <a:pt x="598170" y="1957070"/>
                  </a:cubicBezTo>
                  <a:cubicBezTo>
                    <a:pt x="613410" y="1968500"/>
                    <a:pt x="623570" y="1987550"/>
                    <a:pt x="624840" y="2005330"/>
                  </a:cubicBezTo>
                  <a:cubicBezTo>
                    <a:pt x="627380" y="2026920"/>
                    <a:pt x="614680" y="2065020"/>
                    <a:pt x="600710" y="2081530"/>
                  </a:cubicBezTo>
                  <a:cubicBezTo>
                    <a:pt x="589280" y="2095500"/>
                    <a:pt x="568960" y="2103120"/>
                    <a:pt x="551180" y="2105660"/>
                  </a:cubicBezTo>
                  <a:cubicBezTo>
                    <a:pt x="534670" y="2108200"/>
                    <a:pt x="518160" y="2104390"/>
                    <a:pt x="497840" y="2094230"/>
                  </a:cubicBezTo>
                  <a:cubicBezTo>
                    <a:pt x="462280" y="2075180"/>
                    <a:pt x="420370" y="2011680"/>
                    <a:pt x="373380" y="1972310"/>
                  </a:cubicBezTo>
                  <a:cubicBezTo>
                    <a:pt x="320040" y="1927860"/>
                    <a:pt x="245110" y="1893570"/>
                    <a:pt x="191770" y="1845310"/>
                  </a:cubicBezTo>
                  <a:cubicBezTo>
                    <a:pt x="140970" y="1799590"/>
                    <a:pt x="87630" y="1750060"/>
                    <a:pt x="57150" y="1691640"/>
                  </a:cubicBezTo>
                  <a:cubicBezTo>
                    <a:pt x="26670" y="1633220"/>
                    <a:pt x="16510" y="1564640"/>
                    <a:pt x="8890" y="1493520"/>
                  </a:cubicBezTo>
                  <a:cubicBezTo>
                    <a:pt x="0" y="1414780"/>
                    <a:pt x="6350" y="1322070"/>
                    <a:pt x="11430" y="1240790"/>
                  </a:cubicBezTo>
                  <a:cubicBezTo>
                    <a:pt x="16510" y="1164590"/>
                    <a:pt x="20320" y="1098550"/>
                    <a:pt x="35560" y="1019810"/>
                  </a:cubicBezTo>
                  <a:cubicBezTo>
                    <a:pt x="53340" y="927100"/>
                    <a:pt x="96520" y="815340"/>
                    <a:pt x="115570" y="721360"/>
                  </a:cubicBezTo>
                  <a:cubicBezTo>
                    <a:pt x="132080" y="638810"/>
                    <a:pt x="130810" y="548640"/>
                    <a:pt x="147320" y="483870"/>
                  </a:cubicBezTo>
                  <a:cubicBezTo>
                    <a:pt x="158750" y="436880"/>
                    <a:pt x="171450" y="407670"/>
                    <a:pt x="190500" y="364490"/>
                  </a:cubicBezTo>
                  <a:cubicBezTo>
                    <a:pt x="214630" y="311150"/>
                    <a:pt x="234950" y="242570"/>
                    <a:pt x="281940" y="187960"/>
                  </a:cubicBezTo>
                  <a:cubicBezTo>
                    <a:pt x="340360" y="120650"/>
                    <a:pt x="477520" y="17780"/>
                    <a:pt x="532130" y="5080"/>
                  </a:cubicBezTo>
                  <a:cubicBezTo>
                    <a:pt x="554990" y="0"/>
                    <a:pt x="571500" y="6350"/>
                    <a:pt x="586740" y="15240"/>
                  </a:cubicBezTo>
                  <a:cubicBezTo>
                    <a:pt x="601980" y="24130"/>
                    <a:pt x="615950" y="43180"/>
                    <a:pt x="622300" y="58420"/>
                  </a:cubicBezTo>
                  <a:cubicBezTo>
                    <a:pt x="627380" y="69850"/>
                    <a:pt x="627380" y="82550"/>
                    <a:pt x="624840" y="95250"/>
                  </a:cubicBezTo>
                  <a:cubicBezTo>
                    <a:pt x="621030" y="110490"/>
                    <a:pt x="596900" y="143510"/>
                    <a:pt x="596900" y="143510"/>
                  </a:cubicBezTo>
                </a:path>
              </a:pathLst>
            </a:custGeom>
            <a:solidFill>
              <a:srgbClr val="E7191F"/>
            </a:solidFill>
            <a:ln>
              <a:noFill/>
            </a:ln>
          </p:spPr>
        </p:sp>
      </p:grpSp>
      <p:grpSp>
        <p:nvGrpSpPr>
          <p:cNvPr name="Group 13" id="13"/>
          <p:cNvGrpSpPr/>
          <p:nvPr/>
        </p:nvGrpSpPr>
        <p:grpSpPr>
          <a:xfrm rot="0">
            <a:off x="-93345" y="3220402"/>
            <a:ext cx="960120" cy="1026795"/>
            <a:chOff x="0" y="0"/>
            <a:chExt cx="1280160" cy="1369060"/>
          </a:xfrm>
        </p:grpSpPr>
        <p:sp>
          <p:nvSpPr>
            <p:cNvPr name="Freeform 14" id="14"/>
            <p:cNvSpPr/>
            <p:nvPr/>
          </p:nvSpPr>
          <p:spPr>
            <a:xfrm flipH="false" flipV="false" rot="0">
              <a:off x="49530" y="49530"/>
              <a:ext cx="1193800" cy="1272540"/>
            </a:xfrm>
            <a:custGeom>
              <a:avLst/>
              <a:gdLst/>
              <a:ahLst/>
              <a:cxnLst/>
              <a:rect r="r" b="b" t="t" l="l"/>
              <a:pathLst>
                <a:path h="1272540" w="1193800">
                  <a:moveTo>
                    <a:pt x="1049020" y="50800"/>
                  </a:moveTo>
                  <a:cubicBezTo>
                    <a:pt x="1155700" y="433070"/>
                    <a:pt x="1167130" y="553720"/>
                    <a:pt x="1174750" y="656590"/>
                  </a:cubicBezTo>
                  <a:cubicBezTo>
                    <a:pt x="1181100" y="748030"/>
                    <a:pt x="1193800" y="855980"/>
                    <a:pt x="1179830" y="916940"/>
                  </a:cubicBezTo>
                  <a:cubicBezTo>
                    <a:pt x="1172210" y="952500"/>
                    <a:pt x="1163320" y="971550"/>
                    <a:pt x="1140460" y="998220"/>
                  </a:cubicBezTo>
                  <a:cubicBezTo>
                    <a:pt x="1106170" y="1038860"/>
                    <a:pt x="1047750" y="1083310"/>
                    <a:pt x="976630" y="1118870"/>
                  </a:cubicBezTo>
                  <a:cubicBezTo>
                    <a:pt x="875030" y="1170940"/>
                    <a:pt x="665480" y="1223010"/>
                    <a:pt x="571500" y="1247140"/>
                  </a:cubicBezTo>
                  <a:cubicBezTo>
                    <a:pt x="523240" y="1259840"/>
                    <a:pt x="501650" y="1266190"/>
                    <a:pt x="459740" y="1268730"/>
                  </a:cubicBezTo>
                  <a:cubicBezTo>
                    <a:pt x="407670" y="1272540"/>
                    <a:pt x="346710" y="1264920"/>
                    <a:pt x="284480" y="1259840"/>
                  </a:cubicBezTo>
                  <a:cubicBezTo>
                    <a:pt x="213360" y="1253490"/>
                    <a:pt x="101600" y="1245870"/>
                    <a:pt x="58420" y="1234440"/>
                  </a:cubicBezTo>
                  <a:cubicBezTo>
                    <a:pt x="40640" y="1229360"/>
                    <a:pt x="30480" y="1228090"/>
                    <a:pt x="21590" y="1217930"/>
                  </a:cubicBezTo>
                  <a:cubicBezTo>
                    <a:pt x="10160" y="1205230"/>
                    <a:pt x="0" y="1177290"/>
                    <a:pt x="2540" y="1159510"/>
                  </a:cubicBezTo>
                  <a:cubicBezTo>
                    <a:pt x="5080" y="1141730"/>
                    <a:pt x="24130" y="1118870"/>
                    <a:pt x="39370" y="1111250"/>
                  </a:cubicBezTo>
                  <a:cubicBezTo>
                    <a:pt x="50800" y="1104900"/>
                    <a:pt x="67310" y="1104900"/>
                    <a:pt x="80010" y="1107440"/>
                  </a:cubicBezTo>
                  <a:cubicBezTo>
                    <a:pt x="92710" y="1109980"/>
                    <a:pt x="107950" y="1117600"/>
                    <a:pt x="115570" y="1129030"/>
                  </a:cubicBezTo>
                  <a:cubicBezTo>
                    <a:pt x="125730" y="1143000"/>
                    <a:pt x="133350" y="1170940"/>
                    <a:pt x="128270" y="1187450"/>
                  </a:cubicBezTo>
                  <a:cubicBezTo>
                    <a:pt x="123190" y="1205230"/>
                    <a:pt x="102870" y="1226820"/>
                    <a:pt x="86360" y="1231900"/>
                  </a:cubicBezTo>
                  <a:cubicBezTo>
                    <a:pt x="69850" y="1236980"/>
                    <a:pt x="40640" y="1233170"/>
                    <a:pt x="26670" y="1221740"/>
                  </a:cubicBezTo>
                  <a:cubicBezTo>
                    <a:pt x="12700" y="1210310"/>
                    <a:pt x="1270" y="1183640"/>
                    <a:pt x="1270" y="1167130"/>
                  </a:cubicBezTo>
                  <a:cubicBezTo>
                    <a:pt x="1270" y="1153160"/>
                    <a:pt x="7620" y="1139190"/>
                    <a:pt x="16510" y="1129030"/>
                  </a:cubicBezTo>
                  <a:cubicBezTo>
                    <a:pt x="25400" y="1118870"/>
                    <a:pt x="33020" y="1112520"/>
                    <a:pt x="52070" y="1107440"/>
                  </a:cubicBezTo>
                  <a:cubicBezTo>
                    <a:pt x="110490" y="1093470"/>
                    <a:pt x="350520" y="1139190"/>
                    <a:pt x="435610" y="1135380"/>
                  </a:cubicBezTo>
                  <a:cubicBezTo>
                    <a:pt x="478790" y="1132840"/>
                    <a:pt x="491490" y="1129030"/>
                    <a:pt x="530860" y="1118870"/>
                  </a:cubicBezTo>
                  <a:cubicBezTo>
                    <a:pt x="595630" y="1102360"/>
                    <a:pt x="709930" y="1066800"/>
                    <a:pt x="787400" y="1035050"/>
                  </a:cubicBezTo>
                  <a:cubicBezTo>
                    <a:pt x="854710" y="1007110"/>
                    <a:pt x="928370" y="982980"/>
                    <a:pt x="969010" y="943610"/>
                  </a:cubicBezTo>
                  <a:cubicBezTo>
                    <a:pt x="999490" y="914400"/>
                    <a:pt x="1016000" y="882650"/>
                    <a:pt x="1026160" y="839470"/>
                  </a:cubicBezTo>
                  <a:cubicBezTo>
                    <a:pt x="1040130" y="781050"/>
                    <a:pt x="1023620" y="694690"/>
                    <a:pt x="1018540" y="618490"/>
                  </a:cubicBezTo>
                  <a:cubicBezTo>
                    <a:pt x="1013460" y="538480"/>
                    <a:pt x="1008380" y="457200"/>
                    <a:pt x="991870" y="370840"/>
                  </a:cubicBezTo>
                  <a:cubicBezTo>
                    <a:pt x="972820" y="274320"/>
                    <a:pt x="897890" y="125730"/>
                    <a:pt x="902970" y="68580"/>
                  </a:cubicBezTo>
                  <a:cubicBezTo>
                    <a:pt x="905510" y="44450"/>
                    <a:pt x="914400" y="31750"/>
                    <a:pt x="927100" y="20320"/>
                  </a:cubicBezTo>
                  <a:cubicBezTo>
                    <a:pt x="939800" y="8890"/>
                    <a:pt x="962660" y="2540"/>
                    <a:pt x="977900" y="1270"/>
                  </a:cubicBezTo>
                  <a:cubicBezTo>
                    <a:pt x="990600" y="0"/>
                    <a:pt x="1002030" y="3810"/>
                    <a:pt x="1013460" y="10160"/>
                  </a:cubicBezTo>
                  <a:cubicBezTo>
                    <a:pt x="1026160" y="17780"/>
                    <a:pt x="1049020" y="50800"/>
                    <a:pt x="1049020" y="50800"/>
                  </a:cubicBezTo>
                </a:path>
              </a:pathLst>
            </a:custGeom>
            <a:solidFill>
              <a:srgbClr val="E7191F"/>
            </a:solidFill>
            <a:ln>
              <a:noFill/>
            </a:ln>
          </p:spPr>
        </p:sp>
      </p:grpSp>
      <p:grpSp>
        <p:nvGrpSpPr>
          <p:cNvPr name="Group 15" id="15"/>
          <p:cNvGrpSpPr/>
          <p:nvPr/>
        </p:nvGrpSpPr>
        <p:grpSpPr>
          <a:xfrm rot="0">
            <a:off x="314325" y="4114800"/>
            <a:ext cx="455295" cy="1497330"/>
            <a:chOff x="0" y="0"/>
            <a:chExt cx="607060" cy="1996440"/>
          </a:xfrm>
        </p:grpSpPr>
        <p:sp>
          <p:nvSpPr>
            <p:cNvPr name="Freeform 16" id="16"/>
            <p:cNvSpPr/>
            <p:nvPr/>
          </p:nvSpPr>
          <p:spPr>
            <a:xfrm flipH="false" flipV="false" rot="0">
              <a:off x="45720" y="46990"/>
              <a:ext cx="511810" cy="1898650"/>
            </a:xfrm>
            <a:custGeom>
              <a:avLst/>
              <a:gdLst/>
              <a:ahLst/>
              <a:cxnLst/>
              <a:rect r="r" b="b" t="t" l="l"/>
              <a:pathLst>
                <a:path h="1898650" w="511810">
                  <a:moveTo>
                    <a:pt x="434340" y="100330"/>
                  </a:moveTo>
                  <a:cubicBezTo>
                    <a:pt x="354330" y="300990"/>
                    <a:pt x="288290" y="397510"/>
                    <a:pt x="251460" y="478790"/>
                  </a:cubicBezTo>
                  <a:cubicBezTo>
                    <a:pt x="218440" y="552450"/>
                    <a:pt x="185420" y="622300"/>
                    <a:pt x="170180" y="695960"/>
                  </a:cubicBezTo>
                  <a:cubicBezTo>
                    <a:pt x="156210" y="768350"/>
                    <a:pt x="162560" y="829310"/>
                    <a:pt x="161290" y="915670"/>
                  </a:cubicBezTo>
                  <a:cubicBezTo>
                    <a:pt x="158750" y="1038860"/>
                    <a:pt x="152400" y="1267460"/>
                    <a:pt x="162560" y="1366520"/>
                  </a:cubicBezTo>
                  <a:cubicBezTo>
                    <a:pt x="167640" y="1414780"/>
                    <a:pt x="167640" y="1436370"/>
                    <a:pt x="184150" y="1474470"/>
                  </a:cubicBezTo>
                  <a:cubicBezTo>
                    <a:pt x="207010" y="1526540"/>
                    <a:pt x="255270" y="1598930"/>
                    <a:pt x="304800" y="1644650"/>
                  </a:cubicBezTo>
                  <a:cubicBezTo>
                    <a:pt x="351790" y="1687830"/>
                    <a:pt x="438150" y="1715770"/>
                    <a:pt x="471170" y="1743710"/>
                  </a:cubicBezTo>
                  <a:cubicBezTo>
                    <a:pt x="488950" y="1758950"/>
                    <a:pt x="500380" y="1767840"/>
                    <a:pt x="505460" y="1784350"/>
                  </a:cubicBezTo>
                  <a:cubicBezTo>
                    <a:pt x="511810" y="1804670"/>
                    <a:pt x="510540" y="1842770"/>
                    <a:pt x="497840" y="1861820"/>
                  </a:cubicBezTo>
                  <a:cubicBezTo>
                    <a:pt x="485140" y="1880870"/>
                    <a:pt x="450850" y="1898650"/>
                    <a:pt x="427990" y="1898650"/>
                  </a:cubicBezTo>
                  <a:cubicBezTo>
                    <a:pt x="405130" y="1898650"/>
                    <a:pt x="372110" y="1880870"/>
                    <a:pt x="359410" y="1861820"/>
                  </a:cubicBezTo>
                  <a:cubicBezTo>
                    <a:pt x="346710" y="1842770"/>
                    <a:pt x="341630" y="1805940"/>
                    <a:pt x="350520" y="1784350"/>
                  </a:cubicBezTo>
                  <a:cubicBezTo>
                    <a:pt x="359410" y="1762760"/>
                    <a:pt x="387350" y="1738630"/>
                    <a:pt x="410210" y="1733550"/>
                  </a:cubicBezTo>
                  <a:cubicBezTo>
                    <a:pt x="433070" y="1728470"/>
                    <a:pt x="469900" y="1739900"/>
                    <a:pt x="486410" y="1753870"/>
                  </a:cubicBezTo>
                  <a:cubicBezTo>
                    <a:pt x="500380" y="1765300"/>
                    <a:pt x="509270" y="1783080"/>
                    <a:pt x="510540" y="1800860"/>
                  </a:cubicBezTo>
                  <a:cubicBezTo>
                    <a:pt x="511810" y="1822450"/>
                    <a:pt x="500380" y="1859280"/>
                    <a:pt x="486410" y="1875790"/>
                  </a:cubicBezTo>
                  <a:cubicBezTo>
                    <a:pt x="474980" y="1888490"/>
                    <a:pt x="453390" y="1896110"/>
                    <a:pt x="436880" y="1897380"/>
                  </a:cubicBezTo>
                  <a:cubicBezTo>
                    <a:pt x="420370" y="1898650"/>
                    <a:pt x="403860" y="1892300"/>
                    <a:pt x="384810" y="1885950"/>
                  </a:cubicBezTo>
                  <a:cubicBezTo>
                    <a:pt x="358140" y="1877060"/>
                    <a:pt x="323850" y="1863090"/>
                    <a:pt x="290830" y="1840230"/>
                  </a:cubicBezTo>
                  <a:cubicBezTo>
                    <a:pt x="246380" y="1809750"/>
                    <a:pt x="181610" y="1751330"/>
                    <a:pt x="149860" y="1710690"/>
                  </a:cubicBezTo>
                  <a:cubicBezTo>
                    <a:pt x="128270" y="1682750"/>
                    <a:pt x="124460" y="1653540"/>
                    <a:pt x="107950" y="1629410"/>
                  </a:cubicBezTo>
                  <a:cubicBezTo>
                    <a:pt x="91440" y="1605280"/>
                    <a:pt x="64770" y="1593850"/>
                    <a:pt x="49530" y="1563370"/>
                  </a:cubicBezTo>
                  <a:cubicBezTo>
                    <a:pt x="25400" y="1517650"/>
                    <a:pt x="11430" y="1424940"/>
                    <a:pt x="5080" y="1366520"/>
                  </a:cubicBezTo>
                  <a:cubicBezTo>
                    <a:pt x="0" y="1320800"/>
                    <a:pt x="5080" y="1295400"/>
                    <a:pt x="5080" y="1240790"/>
                  </a:cubicBezTo>
                  <a:cubicBezTo>
                    <a:pt x="6350" y="1139190"/>
                    <a:pt x="3810" y="913130"/>
                    <a:pt x="11430" y="802640"/>
                  </a:cubicBezTo>
                  <a:cubicBezTo>
                    <a:pt x="16510" y="735330"/>
                    <a:pt x="15240" y="701040"/>
                    <a:pt x="31750" y="638810"/>
                  </a:cubicBezTo>
                  <a:cubicBezTo>
                    <a:pt x="54610" y="551180"/>
                    <a:pt x="119380" y="416560"/>
                    <a:pt x="161290" y="334010"/>
                  </a:cubicBezTo>
                  <a:cubicBezTo>
                    <a:pt x="191770" y="274320"/>
                    <a:pt x="228600" y="234950"/>
                    <a:pt x="251460" y="184150"/>
                  </a:cubicBezTo>
                  <a:cubicBezTo>
                    <a:pt x="273050" y="135890"/>
                    <a:pt x="276860" y="64770"/>
                    <a:pt x="298450" y="35560"/>
                  </a:cubicBezTo>
                  <a:cubicBezTo>
                    <a:pt x="311150" y="17780"/>
                    <a:pt x="325120" y="7620"/>
                    <a:pt x="341630" y="3810"/>
                  </a:cubicBezTo>
                  <a:cubicBezTo>
                    <a:pt x="358140" y="0"/>
                    <a:pt x="379730" y="1270"/>
                    <a:pt x="394970" y="8890"/>
                  </a:cubicBezTo>
                  <a:cubicBezTo>
                    <a:pt x="410210" y="16510"/>
                    <a:pt x="425450" y="31750"/>
                    <a:pt x="431800" y="46990"/>
                  </a:cubicBezTo>
                  <a:cubicBezTo>
                    <a:pt x="438150" y="62230"/>
                    <a:pt x="434340" y="100330"/>
                    <a:pt x="434340" y="100330"/>
                  </a:cubicBezTo>
                </a:path>
              </a:pathLst>
            </a:custGeom>
            <a:solidFill>
              <a:srgbClr val="E7191F"/>
            </a:solidFill>
            <a:ln>
              <a:noFill/>
            </a:ln>
          </p:spPr>
        </p:sp>
      </p:grpSp>
      <p:grpSp>
        <p:nvGrpSpPr>
          <p:cNvPr name="Group 17" id="17"/>
          <p:cNvGrpSpPr/>
          <p:nvPr/>
        </p:nvGrpSpPr>
        <p:grpSpPr>
          <a:xfrm rot="0">
            <a:off x="109538" y="5153978"/>
            <a:ext cx="780098" cy="850582"/>
            <a:chOff x="0" y="0"/>
            <a:chExt cx="1040130" cy="1134110"/>
          </a:xfrm>
        </p:grpSpPr>
        <p:sp>
          <p:nvSpPr>
            <p:cNvPr name="Freeform 18" id="18"/>
            <p:cNvSpPr/>
            <p:nvPr/>
          </p:nvSpPr>
          <p:spPr>
            <a:xfrm flipH="false" flipV="false" rot="0">
              <a:off x="48260" y="49530"/>
              <a:ext cx="946150" cy="1047750"/>
            </a:xfrm>
            <a:custGeom>
              <a:avLst/>
              <a:gdLst/>
              <a:ahLst/>
              <a:cxnLst/>
              <a:rect r="r" b="b" t="t" l="l"/>
              <a:pathLst>
                <a:path h="1047750" w="946150">
                  <a:moveTo>
                    <a:pt x="887730" y="78740"/>
                  </a:moveTo>
                  <a:cubicBezTo>
                    <a:pt x="895350" y="340360"/>
                    <a:pt x="923290" y="408940"/>
                    <a:pt x="930910" y="462280"/>
                  </a:cubicBezTo>
                  <a:cubicBezTo>
                    <a:pt x="937260" y="502920"/>
                    <a:pt x="937260" y="534670"/>
                    <a:pt x="938530" y="571500"/>
                  </a:cubicBezTo>
                  <a:cubicBezTo>
                    <a:pt x="939800" y="608330"/>
                    <a:pt x="946150" y="647700"/>
                    <a:pt x="941070" y="680720"/>
                  </a:cubicBezTo>
                  <a:cubicBezTo>
                    <a:pt x="937260" y="709930"/>
                    <a:pt x="932180" y="735330"/>
                    <a:pt x="916940" y="759460"/>
                  </a:cubicBezTo>
                  <a:cubicBezTo>
                    <a:pt x="900430" y="786130"/>
                    <a:pt x="875030" y="803910"/>
                    <a:pt x="842010" y="828040"/>
                  </a:cubicBezTo>
                  <a:cubicBezTo>
                    <a:pt x="792480" y="863600"/>
                    <a:pt x="715010" y="910590"/>
                    <a:pt x="640080" y="939800"/>
                  </a:cubicBezTo>
                  <a:cubicBezTo>
                    <a:pt x="557530" y="972820"/>
                    <a:pt x="459740" y="994410"/>
                    <a:pt x="364490" y="1009650"/>
                  </a:cubicBezTo>
                  <a:cubicBezTo>
                    <a:pt x="264160" y="1026160"/>
                    <a:pt x="105410" y="1047750"/>
                    <a:pt x="53340" y="1032510"/>
                  </a:cubicBezTo>
                  <a:cubicBezTo>
                    <a:pt x="33020" y="1027430"/>
                    <a:pt x="25400" y="1017270"/>
                    <a:pt x="16510" y="1005840"/>
                  </a:cubicBezTo>
                  <a:cubicBezTo>
                    <a:pt x="7620" y="994410"/>
                    <a:pt x="2540" y="976630"/>
                    <a:pt x="2540" y="961390"/>
                  </a:cubicBezTo>
                  <a:cubicBezTo>
                    <a:pt x="2540" y="947420"/>
                    <a:pt x="8890" y="929640"/>
                    <a:pt x="17780" y="918210"/>
                  </a:cubicBezTo>
                  <a:cubicBezTo>
                    <a:pt x="26670" y="906780"/>
                    <a:pt x="43180" y="896620"/>
                    <a:pt x="57150" y="892810"/>
                  </a:cubicBezTo>
                  <a:cubicBezTo>
                    <a:pt x="71120" y="889000"/>
                    <a:pt x="90170" y="891540"/>
                    <a:pt x="102870" y="896620"/>
                  </a:cubicBezTo>
                  <a:cubicBezTo>
                    <a:pt x="115570" y="902970"/>
                    <a:pt x="130810" y="913130"/>
                    <a:pt x="137160" y="927100"/>
                  </a:cubicBezTo>
                  <a:cubicBezTo>
                    <a:pt x="144780" y="943610"/>
                    <a:pt x="148590" y="976630"/>
                    <a:pt x="139700" y="994410"/>
                  </a:cubicBezTo>
                  <a:cubicBezTo>
                    <a:pt x="130810" y="1012190"/>
                    <a:pt x="104140" y="1031240"/>
                    <a:pt x="85090" y="1033780"/>
                  </a:cubicBezTo>
                  <a:cubicBezTo>
                    <a:pt x="64770" y="1036320"/>
                    <a:pt x="34290" y="1026160"/>
                    <a:pt x="21590" y="1010920"/>
                  </a:cubicBezTo>
                  <a:cubicBezTo>
                    <a:pt x="8890" y="996950"/>
                    <a:pt x="0" y="965200"/>
                    <a:pt x="5080" y="946150"/>
                  </a:cubicBezTo>
                  <a:cubicBezTo>
                    <a:pt x="10160" y="927100"/>
                    <a:pt x="24130" y="908050"/>
                    <a:pt x="49530" y="895350"/>
                  </a:cubicBezTo>
                  <a:cubicBezTo>
                    <a:pt x="100330" y="869950"/>
                    <a:pt x="256540" y="885190"/>
                    <a:pt x="331470" y="872490"/>
                  </a:cubicBezTo>
                  <a:cubicBezTo>
                    <a:pt x="381000" y="863600"/>
                    <a:pt x="414020" y="852170"/>
                    <a:pt x="454660" y="840740"/>
                  </a:cubicBezTo>
                  <a:cubicBezTo>
                    <a:pt x="492760" y="829310"/>
                    <a:pt x="525780" y="825500"/>
                    <a:pt x="567690" y="806450"/>
                  </a:cubicBezTo>
                  <a:cubicBezTo>
                    <a:pt x="628650" y="779780"/>
                    <a:pt x="748030" y="736600"/>
                    <a:pt x="779780" y="679450"/>
                  </a:cubicBezTo>
                  <a:cubicBezTo>
                    <a:pt x="807720" y="629920"/>
                    <a:pt x="784860" y="548640"/>
                    <a:pt x="777240" y="497840"/>
                  </a:cubicBezTo>
                  <a:cubicBezTo>
                    <a:pt x="770890" y="461010"/>
                    <a:pt x="755650" y="438150"/>
                    <a:pt x="748030" y="403860"/>
                  </a:cubicBezTo>
                  <a:cubicBezTo>
                    <a:pt x="739140" y="364490"/>
                    <a:pt x="735330" y="325120"/>
                    <a:pt x="732790" y="276860"/>
                  </a:cubicBezTo>
                  <a:cubicBezTo>
                    <a:pt x="728980" y="214630"/>
                    <a:pt x="720090" y="104140"/>
                    <a:pt x="734060" y="59690"/>
                  </a:cubicBezTo>
                  <a:cubicBezTo>
                    <a:pt x="741680" y="38100"/>
                    <a:pt x="751840" y="25400"/>
                    <a:pt x="765810" y="15240"/>
                  </a:cubicBezTo>
                  <a:cubicBezTo>
                    <a:pt x="779780" y="5080"/>
                    <a:pt x="802640" y="0"/>
                    <a:pt x="819150" y="1270"/>
                  </a:cubicBezTo>
                  <a:cubicBezTo>
                    <a:pt x="836930" y="2540"/>
                    <a:pt x="857250" y="13970"/>
                    <a:pt x="868680" y="26670"/>
                  </a:cubicBezTo>
                  <a:cubicBezTo>
                    <a:pt x="880110" y="39370"/>
                    <a:pt x="887730" y="78740"/>
                    <a:pt x="887730" y="78740"/>
                  </a:cubicBezTo>
                </a:path>
              </a:pathLst>
            </a:custGeom>
            <a:solidFill>
              <a:srgbClr val="E7191F"/>
            </a:solidFill>
            <a:ln>
              <a:noFill/>
            </a:ln>
          </p:spPr>
        </p:sp>
      </p:grpSp>
      <p:grpSp>
        <p:nvGrpSpPr>
          <p:cNvPr name="Group 19" id="19"/>
          <p:cNvGrpSpPr/>
          <p:nvPr/>
        </p:nvGrpSpPr>
        <p:grpSpPr>
          <a:xfrm rot="0">
            <a:off x="125730" y="5670232"/>
            <a:ext cx="740093" cy="2550795"/>
            <a:chOff x="0" y="0"/>
            <a:chExt cx="986790" cy="3401060"/>
          </a:xfrm>
        </p:grpSpPr>
        <p:sp>
          <p:nvSpPr>
            <p:cNvPr name="Freeform 20" id="20"/>
            <p:cNvSpPr/>
            <p:nvPr/>
          </p:nvSpPr>
          <p:spPr>
            <a:xfrm flipH="false" flipV="false" rot="0">
              <a:off x="43180" y="45720"/>
              <a:ext cx="896620" cy="3305810"/>
            </a:xfrm>
            <a:custGeom>
              <a:avLst/>
              <a:gdLst/>
              <a:ahLst/>
              <a:cxnLst/>
              <a:rect r="r" b="b" t="t" l="l"/>
              <a:pathLst>
                <a:path h="3305810" w="896620">
                  <a:moveTo>
                    <a:pt x="863600" y="137160"/>
                  </a:moveTo>
                  <a:cubicBezTo>
                    <a:pt x="787400" y="199390"/>
                    <a:pt x="781050" y="231140"/>
                    <a:pt x="755650" y="265430"/>
                  </a:cubicBezTo>
                  <a:cubicBezTo>
                    <a:pt x="711200" y="323850"/>
                    <a:pt x="609600" y="419100"/>
                    <a:pt x="546100" y="478790"/>
                  </a:cubicBezTo>
                  <a:cubicBezTo>
                    <a:pt x="496570" y="525780"/>
                    <a:pt x="453390" y="551180"/>
                    <a:pt x="407670" y="596900"/>
                  </a:cubicBezTo>
                  <a:cubicBezTo>
                    <a:pt x="354330" y="648970"/>
                    <a:pt x="283210" y="720090"/>
                    <a:pt x="247650" y="779780"/>
                  </a:cubicBezTo>
                  <a:cubicBezTo>
                    <a:pt x="220980" y="824230"/>
                    <a:pt x="212090" y="859790"/>
                    <a:pt x="199390" y="911860"/>
                  </a:cubicBezTo>
                  <a:cubicBezTo>
                    <a:pt x="181610" y="980440"/>
                    <a:pt x="170180" y="1070610"/>
                    <a:pt x="165100" y="1159510"/>
                  </a:cubicBezTo>
                  <a:cubicBezTo>
                    <a:pt x="158750" y="1259840"/>
                    <a:pt x="161290" y="1356360"/>
                    <a:pt x="172720" y="1484630"/>
                  </a:cubicBezTo>
                  <a:cubicBezTo>
                    <a:pt x="189230" y="1670050"/>
                    <a:pt x="237490" y="2005330"/>
                    <a:pt x="280670" y="2165350"/>
                  </a:cubicBezTo>
                  <a:cubicBezTo>
                    <a:pt x="306070" y="2256790"/>
                    <a:pt x="330200" y="2298700"/>
                    <a:pt x="363220" y="2374900"/>
                  </a:cubicBezTo>
                  <a:cubicBezTo>
                    <a:pt x="403860" y="2467610"/>
                    <a:pt x="462280" y="2567940"/>
                    <a:pt x="509270" y="2679700"/>
                  </a:cubicBezTo>
                  <a:cubicBezTo>
                    <a:pt x="563880" y="2809240"/>
                    <a:pt x="612140" y="3020060"/>
                    <a:pt x="666750" y="3106420"/>
                  </a:cubicBezTo>
                  <a:cubicBezTo>
                    <a:pt x="694690" y="3152140"/>
                    <a:pt x="741680" y="3166110"/>
                    <a:pt x="753110" y="3196590"/>
                  </a:cubicBezTo>
                  <a:cubicBezTo>
                    <a:pt x="762000" y="3219450"/>
                    <a:pt x="760730" y="3249930"/>
                    <a:pt x="749300" y="3267710"/>
                  </a:cubicBezTo>
                  <a:cubicBezTo>
                    <a:pt x="737870" y="3285490"/>
                    <a:pt x="708660" y="3303270"/>
                    <a:pt x="688340" y="3304540"/>
                  </a:cubicBezTo>
                  <a:cubicBezTo>
                    <a:pt x="668020" y="3305810"/>
                    <a:pt x="637540" y="3289300"/>
                    <a:pt x="624840" y="3275330"/>
                  </a:cubicBezTo>
                  <a:cubicBezTo>
                    <a:pt x="613410" y="3263900"/>
                    <a:pt x="608330" y="3244850"/>
                    <a:pt x="608330" y="3229610"/>
                  </a:cubicBezTo>
                  <a:cubicBezTo>
                    <a:pt x="608330" y="3214370"/>
                    <a:pt x="613410" y="3196590"/>
                    <a:pt x="623570" y="3183890"/>
                  </a:cubicBezTo>
                  <a:cubicBezTo>
                    <a:pt x="636270" y="3168650"/>
                    <a:pt x="666750" y="3152140"/>
                    <a:pt x="688340" y="3153410"/>
                  </a:cubicBezTo>
                  <a:cubicBezTo>
                    <a:pt x="708660" y="3154680"/>
                    <a:pt x="739140" y="3172460"/>
                    <a:pt x="749300" y="3190240"/>
                  </a:cubicBezTo>
                  <a:cubicBezTo>
                    <a:pt x="759460" y="3208020"/>
                    <a:pt x="759460" y="3242310"/>
                    <a:pt x="753110" y="3260090"/>
                  </a:cubicBezTo>
                  <a:cubicBezTo>
                    <a:pt x="748030" y="3275330"/>
                    <a:pt x="734060" y="3288030"/>
                    <a:pt x="720090" y="3295650"/>
                  </a:cubicBezTo>
                  <a:cubicBezTo>
                    <a:pt x="706120" y="3303270"/>
                    <a:pt x="687070" y="3305810"/>
                    <a:pt x="671830" y="3303270"/>
                  </a:cubicBezTo>
                  <a:cubicBezTo>
                    <a:pt x="656590" y="3300730"/>
                    <a:pt x="645160" y="3294380"/>
                    <a:pt x="629920" y="3281680"/>
                  </a:cubicBezTo>
                  <a:cubicBezTo>
                    <a:pt x="601980" y="3258820"/>
                    <a:pt x="561340" y="3214370"/>
                    <a:pt x="529590" y="3155950"/>
                  </a:cubicBezTo>
                  <a:cubicBezTo>
                    <a:pt x="476250" y="3058160"/>
                    <a:pt x="436880" y="2879090"/>
                    <a:pt x="379730" y="2729230"/>
                  </a:cubicBezTo>
                  <a:cubicBezTo>
                    <a:pt x="314960" y="2559050"/>
                    <a:pt x="215900" y="2392680"/>
                    <a:pt x="156210" y="2189480"/>
                  </a:cubicBezTo>
                  <a:cubicBezTo>
                    <a:pt x="85090" y="1945640"/>
                    <a:pt x="22860" y="1555750"/>
                    <a:pt x="7620" y="1356360"/>
                  </a:cubicBezTo>
                  <a:cubicBezTo>
                    <a:pt x="0" y="1245870"/>
                    <a:pt x="7620" y="1182370"/>
                    <a:pt x="15240" y="1098550"/>
                  </a:cubicBezTo>
                  <a:cubicBezTo>
                    <a:pt x="22860" y="1018540"/>
                    <a:pt x="35560" y="932180"/>
                    <a:pt x="52070" y="866140"/>
                  </a:cubicBezTo>
                  <a:cubicBezTo>
                    <a:pt x="64770" y="815340"/>
                    <a:pt x="74930" y="772160"/>
                    <a:pt x="96520" y="732790"/>
                  </a:cubicBezTo>
                  <a:cubicBezTo>
                    <a:pt x="118110" y="693420"/>
                    <a:pt x="149860" y="666750"/>
                    <a:pt x="181610" y="629920"/>
                  </a:cubicBezTo>
                  <a:cubicBezTo>
                    <a:pt x="219710" y="585470"/>
                    <a:pt x="256540" y="541020"/>
                    <a:pt x="308610" y="487680"/>
                  </a:cubicBezTo>
                  <a:cubicBezTo>
                    <a:pt x="381000" y="412750"/>
                    <a:pt x="508000" y="308610"/>
                    <a:pt x="580390" y="229870"/>
                  </a:cubicBezTo>
                  <a:cubicBezTo>
                    <a:pt x="635000" y="170180"/>
                    <a:pt x="675640" y="99060"/>
                    <a:pt x="713740" y="62230"/>
                  </a:cubicBezTo>
                  <a:cubicBezTo>
                    <a:pt x="736600" y="40640"/>
                    <a:pt x="751840" y="25400"/>
                    <a:pt x="773430" y="16510"/>
                  </a:cubicBezTo>
                  <a:cubicBezTo>
                    <a:pt x="795020" y="7620"/>
                    <a:pt x="822960" y="0"/>
                    <a:pt x="842010" y="5080"/>
                  </a:cubicBezTo>
                  <a:cubicBezTo>
                    <a:pt x="858520" y="10160"/>
                    <a:pt x="875030" y="25400"/>
                    <a:pt x="883920" y="39370"/>
                  </a:cubicBezTo>
                  <a:cubicBezTo>
                    <a:pt x="892810" y="53340"/>
                    <a:pt x="896620" y="74930"/>
                    <a:pt x="892810" y="91440"/>
                  </a:cubicBezTo>
                  <a:cubicBezTo>
                    <a:pt x="889000" y="107950"/>
                    <a:pt x="863600" y="137160"/>
                    <a:pt x="863600" y="137160"/>
                  </a:cubicBezTo>
                </a:path>
              </a:pathLst>
            </a:custGeom>
            <a:solidFill>
              <a:srgbClr val="E7191F"/>
            </a:solidFill>
            <a:ln>
              <a:noFill/>
            </a:ln>
          </p:spPr>
        </p:sp>
      </p:grpSp>
      <p:grpSp>
        <p:nvGrpSpPr>
          <p:cNvPr name="Group 21" id="21"/>
          <p:cNvGrpSpPr/>
          <p:nvPr/>
        </p:nvGrpSpPr>
        <p:grpSpPr>
          <a:xfrm rot="0">
            <a:off x="209550" y="7640955"/>
            <a:ext cx="622935" cy="629602"/>
            <a:chOff x="0" y="0"/>
            <a:chExt cx="830580" cy="839470"/>
          </a:xfrm>
        </p:grpSpPr>
        <p:sp>
          <p:nvSpPr>
            <p:cNvPr name="Freeform 22" id="22"/>
            <p:cNvSpPr/>
            <p:nvPr/>
          </p:nvSpPr>
          <p:spPr>
            <a:xfrm flipH="false" flipV="false" rot="0">
              <a:off x="46990" y="44450"/>
              <a:ext cx="730250" cy="746760"/>
            </a:xfrm>
            <a:custGeom>
              <a:avLst/>
              <a:gdLst/>
              <a:ahLst/>
              <a:cxnLst/>
              <a:rect r="r" b="b" t="t" l="l"/>
              <a:pathLst>
                <a:path h="746760" w="730250">
                  <a:moveTo>
                    <a:pt x="730250" y="80010"/>
                  </a:moveTo>
                  <a:cubicBezTo>
                    <a:pt x="727710" y="594360"/>
                    <a:pt x="723900" y="619760"/>
                    <a:pt x="711200" y="648970"/>
                  </a:cubicBezTo>
                  <a:cubicBezTo>
                    <a:pt x="698500" y="676910"/>
                    <a:pt x="685800" y="704850"/>
                    <a:pt x="659130" y="721360"/>
                  </a:cubicBezTo>
                  <a:cubicBezTo>
                    <a:pt x="622300" y="742950"/>
                    <a:pt x="544830" y="746760"/>
                    <a:pt x="495300" y="744220"/>
                  </a:cubicBezTo>
                  <a:cubicBezTo>
                    <a:pt x="453390" y="741680"/>
                    <a:pt x="419100" y="734060"/>
                    <a:pt x="378460" y="716280"/>
                  </a:cubicBezTo>
                  <a:cubicBezTo>
                    <a:pt x="327660" y="693420"/>
                    <a:pt x="274320" y="657860"/>
                    <a:pt x="222250" y="607060"/>
                  </a:cubicBezTo>
                  <a:cubicBezTo>
                    <a:pt x="149860" y="535940"/>
                    <a:pt x="16510" y="377190"/>
                    <a:pt x="5080" y="309880"/>
                  </a:cubicBezTo>
                  <a:cubicBezTo>
                    <a:pt x="0" y="279400"/>
                    <a:pt x="13970" y="254000"/>
                    <a:pt x="27940" y="237490"/>
                  </a:cubicBezTo>
                  <a:cubicBezTo>
                    <a:pt x="39370" y="224790"/>
                    <a:pt x="57150" y="217170"/>
                    <a:pt x="73660" y="214630"/>
                  </a:cubicBezTo>
                  <a:cubicBezTo>
                    <a:pt x="90170" y="212090"/>
                    <a:pt x="110490" y="214630"/>
                    <a:pt x="124460" y="224790"/>
                  </a:cubicBezTo>
                  <a:cubicBezTo>
                    <a:pt x="142240" y="236220"/>
                    <a:pt x="161290" y="267970"/>
                    <a:pt x="165100" y="288290"/>
                  </a:cubicBezTo>
                  <a:cubicBezTo>
                    <a:pt x="167640" y="304800"/>
                    <a:pt x="162560" y="323850"/>
                    <a:pt x="152400" y="337820"/>
                  </a:cubicBezTo>
                  <a:cubicBezTo>
                    <a:pt x="139700" y="354330"/>
                    <a:pt x="106680" y="373380"/>
                    <a:pt x="86360" y="375920"/>
                  </a:cubicBezTo>
                  <a:cubicBezTo>
                    <a:pt x="68580" y="378460"/>
                    <a:pt x="49530" y="372110"/>
                    <a:pt x="36830" y="360680"/>
                  </a:cubicBezTo>
                  <a:cubicBezTo>
                    <a:pt x="20320" y="346710"/>
                    <a:pt x="5080" y="313690"/>
                    <a:pt x="3810" y="292100"/>
                  </a:cubicBezTo>
                  <a:cubicBezTo>
                    <a:pt x="2540" y="274320"/>
                    <a:pt x="11430" y="256540"/>
                    <a:pt x="21590" y="243840"/>
                  </a:cubicBezTo>
                  <a:cubicBezTo>
                    <a:pt x="31750" y="231140"/>
                    <a:pt x="49530" y="219710"/>
                    <a:pt x="66040" y="215900"/>
                  </a:cubicBezTo>
                  <a:cubicBezTo>
                    <a:pt x="81280" y="212090"/>
                    <a:pt x="97790" y="212090"/>
                    <a:pt x="116840" y="220980"/>
                  </a:cubicBezTo>
                  <a:cubicBezTo>
                    <a:pt x="153670" y="238760"/>
                    <a:pt x="214630" y="318770"/>
                    <a:pt x="248920" y="364490"/>
                  </a:cubicBezTo>
                  <a:cubicBezTo>
                    <a:pt x="276860" y="401320"/>
                    <a:pt x="281940" y="439420"/>
                    <a:pt x="314960" y="471170"/>
                  </a:cubicBezTo>
                  <a:cubicBezTo>
                    <a:pt x="356870" y="513080"/>
                    <a:pt x="445770" y="574040"/>
                    <a:pt x="494030" y="577850"/>
                  </a:cubicBezTo>
                  <a:cubicBezTo>
                    <a:pt x="524510" y="580390"/>
                    <a:pt x="553720" y="574040"/>
                    <a:pt x="572770" y="547370"/>
                  </a:cubicBezTo>
                  <a:cubicBezTo>
                    <a:pt x="619760" y="481330"/>
                    <a:pt x="551180" y="113030"/>
                    <a:pt x="582930" y="43180"/>
                  </a:cubicBezTo>
                  <a:cubicBezTo>
                    <a:pt x="593090" y="20320"/>
                    <a:pt x="608330" y="12700"/>
                    <a:pt x="624840" y="6350"/>
                  </a:cubicBezTo>
                  <a:cubicBezTo>
                    <a:pt x="641350" y="0"/>
                    <a:pt x="665480" y="1270"/>
                    <a:pt x="680720" y="6350"/>
                  </a:cubicBezTo>
                  <a:cubicBezTo>
                    <a:pt x="693420" y="10160"/>
                    <a:pt x="703580" y="17780"/>
                    <a:pt x="711200" y="27940"/>
                  </a:cubicBezTo>
                  <a:cubicBezTo>
                    <a:pt x="721360" y="40640"/>
                    <a:pt x="730250" y="80010"/>
                    <a:pt x="730250" y="80010"/>
                  </a:cubicBezTo>
                </a:path>
              </a:pathLst>
            </a:custGeom>
            <a:solidFill>
              <a:srgbClr val="E7191F"/>
            </a:solidFill>
            <a:ln>
              <a:noFill/>
            </a:ln>
          </p:spPr>
        </p:sp>
      </p:grpSp>
      <p:grpSp>
        <p:nvGrpSpPr>
          <p:cNvPr name="Group 23" id="23"/>
          <p:cNvGrpSpPr/>
          <p:nvPr/>
        </p:nvGrpSpPr>
        <p:grpSpPr>
          <a:xfrm rot="0">
            <a:off x="5679758" y="9382125"/>
            <a:ext cx="2014538" cy="765810"/>
            <a:chOff x="0" y="0"/>
            <a:chExt cx="2686050" cy="1021080"/>
          </a:xfrm>
        </p:grpSpPr>
        <p:sp>
          <p:nvSpPr>
            <p:cNvPr name="Freeform 24" id="24"/>
            <p:cNvSpPr/>
            <p:nvPr/>
          </p:nvSpPr>
          <p:spPr>
            <a:xfrm flipH="false" flipV="false" rot="0">
              <a:off x="45720" y="48260"/>
              <a:ext cx="2590800" cy="952500"/>
            </a:xfrm>
            <a:custGeom>
              <a:avLst/>
              <a:gdLst/>
              <a:ahLst/>
              <a:cxnLst/>
              <a:rect r="r" b="b" t="t" l="l"/>
              <a:pathLst>
                <a:path h="952500" w="2590800">
                  <a:moveTo>
                    <a:pt x="163830" y="80010"/>
                  </a:moveTo>
                  <a:cubicBezTo>
                    <a:pt x="203200" y="491490"/>
                    <a:pt x="260350" y="548640"/>
                    <a:pt x="304800" y="585470"/>
                  </a:cubicBezTo>
                  <a:cubicBezTo>
                    <a:pt x="336550" y="612140"/>
                    <a:pt x="370840" y="626110"/>
                    <a:pt x="403860" y="637540"/>
                  </a:cubicBezTo>
                  <a:cubicBezTo>
                    <a:pt x="433070" y="647700"/>
                    <a:pt x="449580" y="650240"/>
                    <a:pt x="488950" y="654050"/>
                  </a:cubicBezTo>
                  <a:cubicBezTo>
                    <a:pt x="576580" y="662940"/>
                    <a:pt x="756920" y="643890"/>
                    <a:pt x="920750" y="654050"/>
                  </a:cubicBezTo>
                  <a:cubicBezTo>
                    <a:pt x="1141730" y="668020"/>
                    <a:pt x="1432560" y="739140"/>
                    <a:pt x="1694180" y="755650"/>
                  </a:cubicBezTo>
                  <a:cubicBezTo>
                    <a:pt x="1960880" y="773430"/>
                    <a:pt x="2383790" y="723900"/>
                    <a:pt x="2504440" y="754380"/>
                  </a:cubicBezTo>
                  <a:cubicBezTo>
                    <a:pt x="2542540" y="763270"/>
                    <a:pt x="2560320" y="774700"/>
                    <a:pt x="2574290" y="791210"/>
                  </a:cubicBezTo>
                  <a:cubicBezTo>
                    <a:pt x="2585720" y="805180"/>
                    <a:pt x="2590800" y="826770"/>
                    <a:pt x="2589530" y="843280"/>
                  </a:cubicBezTo>
                  <a:cubicBezTo>
                    <a:pt x="2588260" y="861060"/>
                    <a:pt x="2580640" y="881380"/>
                    <a:pt x="2569210" y="894080"/>
                  </a:cubicBezTo>
                  <a:cubicBezTo>
                    <a:pt x="2557780" y="906780"/>
                    <a:pt x="2540000" y="919480"/>
                    <a:pt x="2522220" y="922020"/>
                  </a:cubicBezTo>
                  <a:cubicBezTo>
                    <a:pt x="2500630" y="924560"/>
                    <a:pt x="2462530" y="914400"/>
                    <a:pt x="2446020" y="900430"/>
                  </a:cubicBezTo>
                  <a:cubicBezTo>
                    <a:pt x="2432050" y="889000"/>
                    <a:pt x="2423160" y="869950"/>
                    <a:pt x="2420620" y="853440"/>
                  </a:cubicBezTo>
                  <a:cubicBezTo>
                    <a:pt x="2418080" y="836930"/>
                    <a:pt x="2419350" y="814070"/>
                    <a:pt x="2429510" y="798830"/>
                  </a:cubicBezTo>
                  <a:cubicBezTo>
                    <a:pt x="2440940" y="779780"/>
                    <a:pt x="2472690" y="756920"/>
                    <a:pt x="2495550" y="754380"/>
                  </a:cubicBezTo>
                  <a:cubicBezTo>
                    <a:pt x="2518410" y="751840"/>
                    <a:pt x="2553970" y="769620"/>
                    <a:pt x="2569210" y="784860"/>
                  </a:cubicBezTo>
                  <a:cubicBezTo>
                    <a:pt x="2581910" y="797560"/>
                    <a:pt x="2588260" y="817880"/>
                    <a:pt x="2589530" y="834390"/>
                  </a:cubicBezTo>
                  <a:cubicBezTo>
                    <a:pt x="2590800" y="850900"/>
                    <a:pt x="2584450" y="872490"/>
                    <a:pt x="2574290" y="886460"/>
                  </a:cubicBezTo>
                  <a:cubicBezTo>
                    <a:pt x="2564130" y="900430"/>
                    <a:pt x="2556510" y="910590"/>
                    <a:pt x="2531110" y="919480"/>
                  </a:cubicBezTo>
                  <a:cubicBezTo>
                    <a:pt x="2433320" y="952500"/>
                    <a:pt x="1985010" y="929640"/>
                    <a:pt x="1753870" y="918210"/>
                  </a:cubicBezTo>
                  <a:cubicBezTo>
                    <a:pt x="1567180" y="909320"/>
                    <a:pt x="1391920" y="886460"/>
                    <a:pt x="1249680" y="867410"/>
                  </a:cubicBezTo>
                  <a:cubicBezTo>
                    <a:pt x="1144270" y="853440"/>
                    <a:pt x="1082040" y="830580"/>
                    <a:pt x="974090" y="821690"/>
                  </a:cubicBezTo>
                  <a:cubicBezTo>
                    <a:pt x="824230" y="808990"/>
                    <a:pt x="535940" y="831850"/>
                    <a:pt x="431800" y="816610"/>
                  </a:cubicBezTo>
                  <a:cubicBezTo>
                    <a:pt x="388620" y="810260"/>
                    <a:pt x="373380" y="802640"/>
                    <a:pt x="342900" y="789940"/>
                  </a:cubicBezTo>
                  <a:cubicBezTo>
                    <a:pt x="306070" y="774700"/>
                    <a:pt x="262890" y="749300"/>
                    <a:pt x="229870" y="723900"/>
                  </a:cubicBezTo>
                  <a:cubicBezTo>
                    <a:pt x="199390" y="701040"/>
                    <a:pt x="176530" y="680720"/>
                    <a:pt x="148590" y="647700"/>
                  </a:cubicBezTo>
                  <a:cubicBezTo>
                    <a:pt x="109220" y="600710"/>
                    <a:pt x="45720" y="523240"/>
                    <a:pt x="22860" y="462280"/>
                  </a:cubicBezTo>
                  <a:cubicBezTo>
                    <a:pt x="3810" y="412750"/>
                    <a:pt x="7620" y="370840"/>
                    <a:pt x="5080" y="313690"/>
                  </a:cubicBezTo>
                  <a:cubicBezTo>
                    <a:pt x="2540" y="237490"/>
                    <a:pt x="0" y="87630"/>
                    <a:pt x="16510" y="44450"/>
                  </a:cubicBezTo>
                  <a:cubicBezTo>
                    <a:pt x="22860" y="29210"/>
                    <a:pt x="29210" y="22860"/>
                    <a:pt x="40640" y="16510"/>
                  </a:cubicBezTo>
                  <a:cubicBezTo>
                    <a:pt x="54610" y="7620"/>
                    <a:pt x="77470" y="0"/>
                    <a:pt x="95250" y="2540"/>
                  </a:cubicBezTo>
                  <a:cubicBezTo>
                    <a:pt x="111760" y="5080"/>
                    <a:pt x="132080" y="16510"/>
                    <a:pt x="143510" y="29210"/>
                  </a:cubicBezTo>
                  <a:cubicBezTo>
                    <a:pt x="154940" y="41910"/>
                    <a:pt x="163830" y="81280"/>
                    <a:pt x="163830" y="81280"/>
                  </a:cubicBezTo>
                </a:path>
              </a:pathLst>
            </a:custGeom>
            <a:solidFill>
              <a:srgbClr val="E7191F"/>
            </a:solidFill>
            <a:ln>
              <a:noFill/>
            </a:ln>
          </p:spPr>
        </p:sp>
      </p:grpSp>
      <p:grpSp>
        <p:nvGrpSpPr>
          <p:cNvPr name="Group 25" id="25"/>
          <p:cNvGrpSpPr/>
          <p:nvPr/>
        </p:nvGrpSpPr>
        <p:grpSpPr>
          <a:xfrm rot="0">
            <a:off x="7111365" y="9686925"/>
            <a:ext cx="674370" cy="635318"/>
            <a:chOff x="0" y="0"/>
            <a:chExt cx="899160" cy="847090"/>
          </a:xfrm>
        </p:grpSpPr>
        <p:sp>
          <p:nvSpPr>
            <p:cNvPr name="Freeform 26" id="26"/>
            <p:cNvSpPr/>
            <p:nvPr/>
          </p:nvSpPr>
          <p:spPr>
            <a:xfrm flipH="false" flipV="false" rot="0">
              <a:off x="48260" y="48260"/>
              <a:ext cx="802640" cy="759460"/>
            </a:xfrm>
            <a:custGeom>
              <a:avLst/>
              <a:gdLst/>
              <a:ahLst/>
              <a:cxnLst/>
              <a:rect r="r" b="b" t="t" l="l"/>
              <a:pathLst>
                <a:path h="759460" w="802640">
                  <a:moveTo>
                    <a:pt x="464820" y="11430"/>
                  </a:moveTo>
                  <a:cubicBezTo>
                    <a:pt x="673100" y="143510"/>
                    <a:pt x="693420" y="158750"/>
                    <a:pt x="712470" y="182880"/>
                  </a:cubicBezTo>
                  <a:cubicBezTo>
                    <a:pt x="732790" y="207010"/>
                    <a:pt x="746760" y="237490"/>
                    <a:pt x="760730" y="267970"/>
                  </a:cubicBezTo>
                  <a:cubicBezTo>
                    <a:pt x="775970" y="302260"/>
                    <a:pt x="796290" y="345440"/>
                    <a:pt x="800100" y="381000"/>
                  </a:cubicBezTo>
                  <a:cubicBezTo>
                    <a:pt x="802640" y="412750"/>
                    <a:pt x="797560" y="441960"/>
                    <a:pt x="786130" y="472440"/>
                  </a:cubicBezTo>
                  <a:cubicBezTo>
                    <a:pt x="773430" y="509270"/>
                    <a:pt x="749300" y="552450"/>
                    <a:pt x="720090" y="582930"/>
                  </a:cubicBezTo>
                  <a:cubicBezTo>
                    <a:pt x="692150" y="613410"/>
                    <a:pt x="660400" y="632460"/>
                    <a:pt x="614680" y="652780"/>
                  </a:cubicBezTo>
                  <a:cubicBezTo>
                    <a:pt x="544830" y="683260"/>
                    <a:pt x="422910" y="707390"/>
                    <a:pt x="327660" y="723900"/>
                  </a:cubicBezTo>
                  <a:cubicBezTo>
                    <a:pt x="236220" y="739140"/>
                    <a:pt x="105410" y="759460"/>
                    <a:pt x="57150" y="748030"/>
                  </a:cubicBezTo>
                  <a:cubicBezTo>
                    <a:pt x="38100" y="742950"/>
                    <a:pt x="27940" y="735330"/>
                    <a:pt x="19050" y="725170"/>
                  </a:cubicBezTo>
                  <a:cubicBezTo>
                    <a:pt x="10160" y="713740"/>
                    <a:pt x="2540" y="697230"/>
                    <a:pt x="2540" y="683260"/>
                  </a:cubicBezTo>
                  <a:cubicBezTo>
                    <a:pt x="2540" y="669290"/>
                    <a:pt x="7620" y="652780"/>
                    <a:pt x="15240" y="641350"/>
                  </a:cubicBezTo>
                  <a:cubicBezTo>
                    <a:pt x="22860" y="629920"/>
                    <a:pt x="35560" y="618490"/>
                    <a:pt x="49530" y="614680"/>
                  </a:cubicBezTo>
                  <a:cubicBezTo>
                    <a:pt x="67310" y="609600"/>
                    <a:pt x="99060" y="613410"/>
                    <a:pt x="114300" y="624840"/>
                  </a:cubicBezTo>
                  <a:cubicBezTo>
                    <a:pt x="129540" y="636270"/>
                    <a:pt x="142240" y="664210"/>
                    <a:pt x="140970" y="683260"/>
                  </a:cubicBezTo>
                  <a:cubicBezTo>
                    <a:pt x="139700" y="702310"/>
                    <a:pt x="124460" y="728980"/>
                    <a:pt x="107950" y="739140"/>
                  </a:cubicBezTo>
                  <a:cubicBezTo>
                    <a:pt x="91440" y="749300"/>
                    <a:pt x="60960" y="750570"/>
                    <a:pt x="43180" y="742950"/>
                  </a:cubicBezTo>
                  <a:cubicBezTo>
                    <a:pt x="25400" y="735330"/>
                    <a:pt x="7620" y="708660"/>
                    <a:pt x="3810" y="690880"/>
                  </a:cubicBezTo>
                  <a:cubicBezTo>
                    <a:pt x="0" y="676910"/>
                    <a:pt x="5080" y="660400"/>
                    <a:pt x="11430" y="647700"/>
                  </a:cubicBezTo>
                  <a:cubicBezTo>
                    <a:pt x="17780" y="635000"/>
                    <a:pt x="25400" y="626110"/>
                    <a:pt x="43180" y="617220"/>
                  </a:cubicBezTo>
                  <a:cubicBezTo>
                    <a:pt x="85090" y="596900"/>
                    <a:pt x="208280" y="603250"/>
                    <a:pt x="289560" y="585470"/>
                  </a:cubicBezTo>
                  <a:cubicBezTo>
                    <a:pt x="372110" y="567690"/>
                    <a:pt x="477520" y="534670"/>
                    <a:pt x="535940" y="510540"/>
                  </a:cubicBezTo>
                  <a:cubicBezTo>
                    <a:pt x="570230" y="496570"/>
                    <a:pt x="598170" y="490220"/>
                    <a:pt x="615950" y="468630"/>
                  </a:cubicBezTo>
                  <a:cubicBezTo>
                    <a:pt x="633730" y="447040"/>
                    <a:pt x="646430" y="407670"/>
                    <a:pt x="643890" y="378460"/>
                  </a:cubicBezTo>
                  <a:cubicBezTo>
                    <a:pt x="642620" y="350520"/>
                    <a:pt x="623570" y="322580"/>
                    <a:pt x="607060" y="299720"/>
                  </a:cubicBezTo>
                  <a:cubicBezTo>
                    <a:pt x="591820" y="278130"/>
                    <a:pt x="575310" y="265430"/>
                    <a:pt x="549910" y="246380"/>
                  </a:cubicBezTo>
                  <a:cubicBezTo>
                    <a:pt x="510540" y="215900"/>
                    <a:pt x="416560" y="175260"/>
                    <a:pt x="383540" y="146050"/>
                  </a:cubicBezTo>
                  <a:cubicBezTo>
                    <a:pt x="365760" y="130810"/>
                    <a:pt x="354330" y="119380"/>
                    <a:pt x="349250" y="102870"/>
                  </a:cubicBezTo>
                  <a:cubicBezTo>
                    <a:pt x="344170" y="86360"/>
                    <a:pt x="346710" y="62230"/>
                    <a:pt x="353060" y="46990"/>
                  </a:cubicBezTo>
                  <a:cubicBezTo>
                    <a:pt x="358140" y="34290"/>
                    <a:pt x="367030" y="25400"/>
                    <a:pt x="375920" y="17780"/>
                  </a:cubicBezTo>
                  <a:cubicBezTo>
                    <a:pt x="386080" y="10160"/>
                    <a:pt x="397510" y="3810"/>
                    <a:pt x="410210" y="2540"/>
                  </a:cubicBezTo>
                  <a:cubicBezTo>
                    <a:pt x="425450" y="0"/>
                    <a:pt x="464820" y="11430"/>
                    <a:pt x="464820" y="11430"/>
                  </a:cubicBezTo>
                </a:path>
              </a:pathLst>
            </a:custGeom>
            <a:solidFill>
              <a:srgbClr val="E7191F"/>
            </a:solidFill>
            <a:ln>
              <a:noFill/>
            </a:ln>
          </p:spPr>
        </p:sp>
      </p:grpSp>
      <p:grpSp>
        <p:nvGrpSpPr>
          <p:cNvPr name="Group 27" id="27"/>
          <p:cNvGrpSpPr/>
          <p:nvPr/>
        </p:nvGrpSpPr>
        <p:grpSpPr>
          <a:xfrm rot="0">
            <a:off x="13698855" y="8001000"/>
            <a:ext cx="200978" cy="1779270"/>
            <a:chOff x="0" y="0"/>
            <a:chExt cx="267970" cy="2372360"/>
          </a:xfrm>
        </p:grpSpPr>
        <p:sp>
          <p:nvSpPr>
            <p:cNvPr name="Freeform 28" id="28"/>
            <p:cNvSpPr/>
            <p:nvPr/>
          </p:nvSpPr>
          <p:spPr>
            <a:xfrm flipH="false" flipV="false" rot="0">
              <a:off x="49530" y="49530"/>
              <a:ext cx="196850" cy="2273300"/>
            </a:xfrm>
            <a:custGeom>
              <a:avLst/>
              <a:gdLst/>
              <a:ahLst/>
              <a:cxnLst/>
              <a:rect r="r" b="b" t="t" l="l"/>
              <a:pathLst>
                <a:path h="2273300" w="196850">
                  <a:moveTo>
                    <a:pt x="10160" y="2198370"/>
                  </a:moveTo>
                  <a:cubicBezTo>
                    <a:pt x="6350" y="53340"/>
                    <a:pt x="6350" y="45720"/>
                    <a:pt x="17780" y="33020"/>
                  </a:cubicBezTo>
                  <a:cubicBezTo>
                    <a:pt x="31750" y="16510"/>
                    <a:pt x="66040" y="0"/>
                    <a:pt x="88900" y="1270"/>
                  </a:cubicBezTo>
                  <a:cubicBezTo>
                    <a:pt x="111760" y="2540"/>
                    <a:pt x="143510" y="22860"/>
                    <a:pt x="156210" y="40640"/>
                  </a:cubicBezTo>
                  <a:cubicBezTo>
                    <a:pt x="166370" y="54610"/>
                    <a:pt x="168910" y="76200"/>
                    <a:pt x="167640" y="92710"/>
                  </a:cubicBezTo>
                  <a:cubicBezTo>
                    <a:pt x="166370" y="109220"/>
                    <a:pt x="158750" y="129540"/>
                    <a:pt x="144780" y="140970"/>
                  </a:cubicBezTo>
                  <a:cubicBezTo>
                    <a:pt x="128270" y="154940"/>
                    <a:pt x="92710" y="167640"/>
                    <a:pt x="71120" y="166370"/>
                  </a:cubicBezTo>
                  <a:cubicBezTo>
                    <a:pt x="53340" y="165100"/>
                    <a:pt x="35560" y="153670"/>
                    <a:pt x="24130" y="140970"/>
                  </a:cubicBezTo>
                  <a:cubicBezTo>
                    <a:pt x="12700" y="128270"/>
                    <a:pt x="2540" y="109220"/>
                    <a:pt x="1270" y="92710"/>
                  </a:cubicBezTo>
                  <a:cubicBezTo>
                    <a:pt x="0" y="76200"/>
                    <a:pt x="2540" y="54610"/>
                    <a:pt x="12700" y="40640"/>
                  </a:cubicBezTo>
                  <a:cubicBezTo>
                    <a:pt x="25400" y="22860"/>
                    <a:pt x="57150" y="2540"/>
                    <a:pt x="80010" y="1270"/>
                  </a:cubicBezTo>
                  <a:cubicBezTo>
                    <a:pt x="102870" y="0"/>
                    <a:pt x="137160" y="16510"/>
                    <a:pt x="151130" y="33020"/>
                  </a:cubicBezTo>
                  <a:cubicBezTo>
                    <a:pt x="162560" y="45720"/>
                    <a:pt x="162560" y="53340"/>
                    <a:pt x="167640" y="83820"/>
                  </a:cubicBezTo>
                  <a:cubicBezTo>
                    <a:pt x="196850" y="271780"/>
                    <a:pt x="190500" y="2011680"/>
                    <a:pt x="157480" y="2198370"/>
                  </a:cubicBezTo>
                  <a:cubicBezTo>
                    <a:pt x="152400" y="2227580"/>
                    <a:pt x="149860" y="2235200"/>
                    <a:pt x="139700" y="2247900"/>
                  </a:cubicBezTo>
                  <a:cubicBezTo>
                    <a:pt x="128270" y="2260600"/>
                    <a:pt x="109220" y="2270760"/>
                    <a:pt x="92710" y="2272030"/>
                  </a:cubicBezTo>
                  <a:cubicBezTo>
                    <a:pt x="76200" y="2273300"/>
                    <a:pt x="55880" y="2269490"/>
                    <a:pt x="41910" y="2259330"/>
                  </a:cubicBezTo>
                  <a:cubicBezTo>
                    <a:pt x="26670" y="2247900"/>
                    <a:pt x="10160" y="2198370"/>
                    <a:pt x="10160" y="2198370"/>
                  </a:cubicBezTo>
                </a:path>
              </a:pathLst>
            </a:custGeom>
            <a:solidFill>
              <a:srgbClr val="E7191F"/>
            </a:solidFill>
            <a:ln>
              <a:noFill/>
            </a:ln>
          </p:spPr>
        </p:sp>
      </p:grpSp>
      <p:grpSp>
        <p:nvGrpSpPr>
          <p:cNvPr name="Group 29" id="29"/>
          <p:cNvGrpSpPr/>
          <p:nvPr/>
        </p:nvGrpSpPr>
        <p:grpSpPr>
          <a:xfrm rot="0">
            <a:off x="13034010" y="7964805"/>
            <a:ext cx="802005" cy="749618"/>
            <a:chOff x="0" y="0"/>
            <a:chExt cx="1069340" cy="999490"/>
          </a:xfrm>
        </p:grpSpPr>
        <p:sp>
          <p:nvSpPr>
            <p:cNvPr name="Freeform 30" id="30"/>
            <p:cNvSpPr/>
            <p:nvPr/>
          </p:nvSpPr>
          <p:spPr>
            <a:xfrm flipH="false" flipV="false" rot="0">
              <a:off x="50800" y="46990"/>
              <a:ext cx="970280" cy="905510"/>
            </a:xfrm>
            <a:custGeom>
              <a:avLst/>
              <a:gdLst/>
              <a:ahLst/>
              <a:cxnLst/>
              <a:rect r="r" b="b" t="t" l="l"/>
              <a:pathLst>
                <a:path h="905510" w="970280">
                  <a:moveTo>
                    <a:pt x="941070" y="133350"/>
                  </a:moveTo>
                  <a:cubicBezTo>
                    <a:pt x="737870" y="290830"/>
                    <a:pt x="704850" y="320040"/>
                    <a:pt x="661670" y="368300"/>
                  </a:cubicBezTo>
                  <a:cubicBezTo>
                    <a:pt x="599440" y="436880"/>
                    <a:pt x="520700" y="558800"/>
                    <a:pt x="457200" y="633730"/>
                  </a:cubicBezTo>
                  <a:cubicBezTo>
                    <a:pt x="407670" y="692150"/>
                    <a:pt x="365760" y="742950"/>
                    <a:pt x="316230" y="783590"/>
                  </a:cubicBezTo>
                  <a:cubicBezTo>
                    <a:pt x="271780" y="819150"/>
                    <a:pt x="217170" y="847090"/>
                    <a:pt x="177800" y="867410"/>
                  </a:cubicBezTo>
                  <a:cubicBezTo>
                    <a:pt x="149860" y="881380"/>
                    <a:pt x="127000" y="892810"/>
                    <a:pt x="105410" y="897890"/>
                  </a:cubicBezTo>
                  <a:cubicBezTo>
                    <a:pt x="87630" y="901700"/>
                    <a:pt x="72390" y="904240"/>
                    <a:pt x="57150" y="900430"/>
                  </a:cubicBezTo>
                  <a:cubicBezTo>
                    <a:pt x="41910" y="896620"/>
                    <a:pt x="25400" y="886460"/>
                    <a:pt x="16510" y="873760"/>
                  </a:cubicBezTo>
                  <a:cubicBezTo>
                    <a:pt x="6350" y="861060"/>
                    <a:pt x="0" y="842010"/>
                    <a:pt x="0" y="826770"/>
                  </a:cubicBezTo>
                  <a:cubicBezTo>
                    <a:pt x="0" y="811530"/>
                    <a:pt x="6350" y="793750"/>
                    <a:pt x="15240" y="781050"/>
                  </a:cubicBezTo>
                  <a:cubicBezTo>
                    <a:pt x="24130" y="768350"/>
                    <a:pt x="40640" y="756920"/>
                    <a:pt x="55880" y="753110"/>
                  </a:cubicBezTo>
                  <a:cubicBezTo>
                    <a:pt x="71120" y="749300"/>
                    <a:pt x="90170" y="750570"/>
                    <a:pt x="104140" y="755650"/>
                  </a:cubicBezTo>
                  <a:cubicBezTo>
                    <a:pt x="118110" y="760730"/>
                    <a:pt x="134620" y="772160"/>
                    <a:pt x="142240" y="787400"/>
                  </a:cubicBezTo>
                  <a:cubicBezTo>
                    <a:pt x="151130" y="805180"/>
                    <a:pt x="154940" y="839470"/>
                    <a:pt x="146050" y="858520"/>
                  </a:cubicBezTo>
                  <a:cubicBezTo>
                    <a:pt x="137160" y="877570"/>
                    <a:pt x="110490" y="897890"/>
                    <a:pt x="90170" y="901700"/>
                  </a:cubicBezTo>
                  <a:cubicBezTo>
                    <a:pt x="69850" y="905510"/>
                    <a:pt x="36830" y="892810"/>
                    <a:pt x="21590" y="880110"/>
                  </a:cubicBezTo>
                  <a:cubicBezTo>
                    <a:pt x="8890" y="868680"/>
                    <a:pt x="1270" y="852170"/>
                    <a:pt x="1270" y="835660"/>
                  </a:cubicBezTo>
                  <a:cubicBezTo>
                    <a:pt x="0" y="815340"/>
                    <a:pt x="7620" y="788670"/>
                    <a:pt x="26670" y="768350"/>
                  </a:cubicBezTo>
                  <a:cubicBezTo>
                    <a:pt x="58420" y="734060"/>
                    <a:pt x="152400" y="720090"/>
                    <a:pt x="209550" y="678180"/>
                  </a:cubicBezTo>
                  <a:cubicBezTo>
                    <a:pt x="274320" y="629920"/>
                    <a:pt x="332740" y="552450"/>
                    <a:pt x="391160" y="483870"/>
                  </a:cubicBezTo>
                  <a:cubicBezTo>
                    <a:pt x="452120" y="411480"/>
                    <a:pt x="499110" y="328930"/>
                    <a:pt x="568960" y="255270"/>
                  </a:cubicBezTo>
                  <a:cubicBezTo>
                    <a:pt x="647700" y="172720"/>
                    <a:pt x="782320" y="49530"/>
                    <a:pt x="845820" y="17780"/>
                  </a:cubicBezTo>
                  <a:cubicBezTo>
                    <a:pt x="873760" y="3810"/>
                    <a:pt x="894080" y="0"/>
                    <a:pt x="913130" y="3810"/>
                  </a:cubicBezTo>
                  <a:cubicBezTo>
                    <a:pt x="929640" y="7620"/>
                    <a:pt x="947420" y="20320"/>
                    <a:pt x="956310" y="34290"/>
                  </a:cubicBezTo>
                  <a:cubicBezTo>
                    <a:pt x="965200" y="48260"/>
                    <a:pt x="970280" y="69850"/>
                    <a:pt x="967740" y="86360"/>
                  </a:cubicBezTo>
                  <a:cubicBezTo>
                    <a:pt x="965200" y="102870"/>
                    <a:pt x="941070" y="133350"/>
                    <a:pt x="941070" y="133350"/>
                  </a:cubicBezTo>
                </a:path>
              </a:pathLst>
            </a:custGeom>
            <a:solidFill>
              <a:srgbClr val="E7191F"/>
            </a:solidFill>
            <a:ln>
              <a:noFill/>
            </a:ln>
          </p:spPr>
        </p:sp>
      </p:grpSp>
      <p:grpSp>
        <p:nvGrpSpPr>
          <p:cNvPr name="Group 31" id="31"/>
          <p:cNvGrpSpPr/>
          <p:nvPr/>
        </p:nvGrpSpPr>
        <p:grpSpPr>
          <a:xfrm rot="0">
            <a:off x="13709332" y="7907655"/>
            <a:ext cx="957262" cy="821055"/>
            <a:chOff x="0" y="0"/>
            <a:chExt cx="1276350" cy="1094740"/>
          </a:xfrm>
        </p:grpSpPr>
        <p:sp>
          <p:nvSpPr>
            <p:cNvPr name="Freeform 32" id="32"/>
            <p:cNvSpPr/>
            <p:nvPr/>
          </p:nvSpPr>
          <p:spPr>
            <a:xfrm flipH="false" flipV="false" rot="0">
              <a:off x="43180" y="48260"/>
              <a:ext cx="1187450" cy="1000760"/>
            </a:xfrm>
            <a:custGeom>
              <a:avLst/>
              <a:gdLst/>
              <a:ahLst/>
              <a:cxnLst/>
              <a:rect r="r" b="b" t="t" l="l"/>
              <a:pathLst>
                <a:path h="1000760" w="1187450">
                  <a:moveTo>
                    <a:pt x="123190" y="17780"/>
                  </a:moveTo>
                  <a:cubicBezTo>
                    <a:pt x="344170" y="245110"/>
                    <a:pt x="410210" y="358140"/>
                    <a:pt x="463550" y="422910"/>
                  </a:cubicBezTo>
                  <a:cubicBezTo>
                    <a:pt x="500380" y="468630"/>
                    <a:pt x="527050" y="496570"/>
                    <a:pt x="563880" y="533400"/>
                  </a:cubicBezTo>
                  <a:cubicBezTo>
                    <a:pt x="605790" y="574040"/>
                    <a:pt x="654050" y="617220"/>
                    <a:pt x="703580" y="654050"/>
                  </a:cubicBezTo>
                  <a:cubicBezTo>
                    <a:pt x="754380" y="692150"/>
                    <a:pt x="801370" y="727710"/>
                    <a:pt x="864870" y="759460"/>
                  </a:cubicBezTo>
                  <a:cubicBezTo>
                    <a:pt x="946150" y="800100"/>
                    <a:pt x="1112520" y="833120"/>
                    <a:pt x="1155700" y="867410"/>
                  </a:cubicBezTo>
                  <a:cubicBezTo>
                    <a:pt x="1172210" y="880110"/>
                    <a:pt x="1179830" y="890270"/>
                    <a:pt x="1182370" y="905510"/>
                  </a:cubicBezTo>
                  <a:cubicBezTo>
                    <a:pt x="1186180" y="924560"/>
                    <a:pt x="1179830" y="957580"/>
                    <a:pt x="1168400" y="972820"/>
                  </a:cubicBezTo>
                  <a:cubicBezTo>
                    <a:pt x="1159510" y="985520"/>
                    <a:pt x="1143000" y="991870"/>
                    <a:pt x="1129030" y="995680"/>
                  </a:cubicBezTo>
                  <a:cubicBezTo>
                    <a:pt x="1115060" y="999490"/>
                    <a:pt x="1096010" y="999490"/>
                    <a:pt x="1082040" y="991870"/>
                  </a:cubicBezTo>
                  <a:cubicBezTo>
                    <a:pt x="1065530" y="982980"/>
                    <a:pt x="1045210" y="955040"/>
                    <a:pt x="1041400" y="937260"/>
                  </a:cubicBezTo>
                  <a:cubicBezTo>
                    <a:pt x="1037590" y="922020"/>
                    <a:pt x="1042670" y="904240"/>
                    <a:pt x="1049020" y="891540"/>
                  </a:cubicBezTo>
                  <a:cubicBezTo>
                    <a:pt x="1055370" y="878840"/>
                    <a:pt x="1068070" y="864870"/>
                    <a:pt x="1082040" y="859790"/>
                  </a:cubicBezTo>
                  <a:cubicBezTo>
                    <a:pt x="1099820" y="853440"/>
                    <a:pt x="1132840" y="855980"/>
                    <a:pt x="1149350" y="863600"/>
                  </a:cubicBezTo>
                  <a:cubicBezTo>
                    <a:pt x="1163320" y="869950"/>
                    <a:pt x="1174750" y="883920"/>
                    <a:pt x="1179830" y="897890"/>
                  </a:cubicBezTo>
                  <a:cubicBezTo>
                    <a:pt x="1184910" y="911860"/>
                    <a:pt x="1187450" y="929640"/>
                    <a:pt x="1182370" y="944880"/>
                  </a:cubicBezTo>
                  <a:cubicBezTo>
                    <a:pt x="1176020" y="962660"/>
                    <a:pt x="1154430" y="986790"/>
                    <a:pt x="1136650" y="994410"/>
                  </a:cubicBezTo>
                  <a:cubicBezTo>
                    <a:pt x="1122680" y="1000760"/>
                    <a:pt x="1111250" y="998220"/>
                    <a:pt x="1089660" y="994410"/>
                  </a:cubicBezTo>
                  <a:cubicBezTo>
                    <a:pt x="1032510" y="984250"/>
                    <a:pt x="872490" y="922020"/>
                    <a:pt x="786130" y="877570"/>
                  </a:cubicBezTo>
                  <a:cubicBezTo>
                    <a:pt x="716280" y="842010"/>
                    <a:pt x="661670" y="801370"/>
                    <a:pt x="605790" y="759460"/>
                  </a:cubicBezTo>
                  <a:cubicBezTo>
                    <a:pt x="552450" y="718820"/>
                    <a:pt x="504190" y="674370"/>
                    <a:pt x="459740" y="631190"/>
                  </a:cubicBezTo>
                  <a:cubicBezTo>
                    <a:pt x="419100" y="590550"/>
                    <a:pt x="389890" y="557530"/>
                    <a:pt x="350520" y="508000"/>
                  </a:cubicBezTo>
                  <a:cubicBezTo>
                    <a:pt x="297180" y="441960"/>
                    <a:pt x="237490" y="339090"/>
                    <a:pt x="176530" y="269240"/>
                  </a:cubicBezTo>
                  <a:cubicBezTo>
                    <a:pt x="121920" y="205740"/>
                    <a:pt x="27940" y="146050"/>
                    <a:pt x="8890" y="102870"/>
                  </a:cubicBezTo>
                  <a:cubicBezTo>
                    <a:pt x="0" y="82550"/>
                    <a:pt x="2540" y="66040"/>
                    <a:pt x="7620" y="50800"/>
                  </a:cubicBezTo>
                  <a:cubicBezTo>
                    <a:pt x="12700" y="35560"/>
                    <a:pt x="26670" y="17780"/>
                    <a:pt x="40640" y="10160"/>
                  </a:cubicBezTo>
                  <a:cubicBezTo>
                    <a:pt x="54610" y="2540"/>
                    <a:pt x="77470" y="0"/>
                    <a:pt x="92710" y="2540"/>
                  </a:cubicBezTo>
                  <a:cubicBezTo>
                    <a:pt x="104140" y="3810"/>
                    <a:pt x="123190" y="17780"/>
                    <a:pt x="123190" y="17780"/>
                  </a:cubicBezTo>
                </a:path>
              </a:pathLst>
            </a:custGeom>
            <a:solidFill>
              <a:srgbClr val="E7191F"/>
            </a:solidFill>
            <a:ln>
              <a:noFill/>
            </a:ln>
          </p:spPr>
        </p:sp>
      </p:grpSp>
      <p:grpSp>
        <p:nvGrpSpPr>
          <p:cNvPr name="Group 33" id="33"/>
          <p:cNvGrpSpPr/>
          <p:nvPr/>
        </p:nvGrpSpPr>
        <p:grpSpPr>
          <a:xfrm rot="0">
            <a:off x="13525500" y="3895725"/>
            <a:ext cx="517207" cy="2120265"/>
            <a:chOff x="0" y="0"/>
            <a:chExt cx="689610" cy="2827020"/>
          </a:xfrm>
        </p:grpSpPr>
        <p:sp>
          <p:nvSpPr>
            <p:cNvPr name="Freeform 34" id="34"/>
            <p:cNvSpPr/>
            <p:nvPr/>
          </p:nvSpPr>
          <p:spPr>
            <a:xfrm flipH="false" flipV="false" rot="0">
              <a:off x="49530" y="46990"/>
              <a:ext cx="593090" cy="2734310"/>
            </a:xfrm>
            <a:custGeom>
              <a:avLst/>
              <a:gdLst/>
              <a:ahLst/>
              <a:cxnLst/>
              <a:rect r="r" b="b" t="t" l="l"/>
              <a:pathLst>
                <a:path h="2734310" w="593090">
                  <a:moveTo>
                    <a:pt x="1270" y="2654300"/>
                  </a:moveTo>
                  <a:cubicBezTo>
                    <a:pt x="129540" y="2198370"/>
                    <a:pt x="140970" y="2115820"/>
                    <a:pt x="160020" y="1997710"/>
                  </a:cubicBezTo>
                  <a:cubicBezTo>
                    <a:pt x="186690" y="1832610"/>
                    <a:pt x="208280" y="1595120"/>
                    <a:pt x="238760" y="1402080"/>
                  </a:cubicBezTo>
                  <a:cubicBezTo>
                    <a:pt x="267970" y="1219200"/>
                    <a:pt x="322580" y="1021080"/>
                    <a:pt x="339090" y="871220"/>
                  </a:cubicBezTo>
                  <a:cubicBezTo>
                    <a:pt x="351790" y="763270"/>
                    <a:pt x="337820" y="673100"/>
                    <a:pt x="349250" y="590550"/>
                  </a:cubicBezTo>
                  <a:cubicBezTo>
                    <a:pt x="358140" y="525780"/>
                    <a:pt x="379730" y="478790"/>
                    <a:pt x="389890" y="416560"/>
                  </a:cubicBezTo>
                  <a:cubicBezTo>
                    <a:pt x="401320" y="346710"/>
                    <a:pt x="396240" y="257810"/>
                    <a:pt x="407670" y="190500"/>
                  </a:cubicBezTo>
                  <a:cubicBezTo>
                    <a:pt x="417830" y="134620"/>
                    <a:pt x="430530" y="68580"/>
                    <a:pt x="449580" y="39370"/>
                  </a:cubicBezTo>
                  <a:cubicBezTo>
                    <a:pt x="459740" y="22860"/>
                    <a:pt x="472440" y="15240"/>
                    <a:pt x="486410" y="8890"/>
                  </a:cubicBezTo>
                  <a:cubicBezTo>
                    <a:pt x="500380" y="2540"/>
                    <a:pt x="519430" y="0"/>
                    <a:pt x="534670" y="5080"/>
                  </a:cubicBezTo>
                  <a:cubicBezTo>
                    <a:pt x="553720" y="11430"/>
                    <a:pt x="579120" y="35560"/>
                    <a:pt x="586740" y="53340"/>
                  </a:cubicBezTo>
                  <a:cubicBezTo>
                    <a:pt x="593090" y="68580"/>
                    <a:pt x="591820" y="87630"/>
                    <a:pt x="586740" y="101600"/>
                  </a:cubicBezTo>
                  <a:cubicBezTo>
                    <a:pt x="581660" y="115570"/>
                    <a:pt x="571500" y="132080"/>
                    <a:pt x="557530" y="139700"/>
                  </a:cubicBezTo>
                  <a:cubicBezTo>
                    <a:pt x="541020" y="149860"/>
                    <a:pt x="506730" y="153670"/>
                    <a:pt x="487680" y="148590"/>
                  </a:cubicBezTo>
                  <a:cubicBezTo>
                    <a:pt x="472440" y="143510"/>
                    <a:pt x="458470" y="130810"/>
                    <a:pt x="450850" y="118110"/>
                  </a:cubicBezTo>
                  <a:cubicBezTo>
                    <a:pt x="443230" y="105410"/>
                    <a:pt x="436880" y="87630"/>
                    <a:pt x="439420" y="71120"/>
                  </a:cubicBezTo>
                  <a:cubicBezTo>
                    <a:pt x="443230" y="52070"/>
                    <a:pt x="462280" y="21590"/>
                    <a:pt x="478790" y="11430"/>
                  </a:cubicBezTo>
                  <a:cubicBezTo>
                    <a:pt x="492760" y="2540"/>
                    <a:pt x="511810" y="1270"/>
                    <a:pt x="527050" y="3810"/>
                  </a:cubicBezTo>
                  <a:cubicBezTo>
                    <a:pt x="542290" y="6350"/>
                    <a:pt x="558800" y="12700"/>
                    <a:pt x="568960" y="25400"/>
                  </a:cubicBezTo>
                  <a:cubicBezTo>
                    <a:pt x="581660" y="40640"/>
                    <a:pt x="588010" y="64770"/>
                    <a:pt x="589280" y="93980"/>
                  </a:cubicBezTo>
                  <a:cubicBezTo>
                    <a:pt x="590550" y="142240"/>
                    <a:pt x="552450" y="222250"/>
                    <a:pt x="541020" y="289560"/>
                  </a:cubicBezTo>
                  <a:cubicBezTo>
                    <a:pt x="528320" y="359410"/>
                    <a:pt x="530860" y="452120"/>
                    <a:pt x="516890" y="506730"/>
                  </a:cubicBezTo>
                  <a:cubicBezTo>
                    <a:pt x="508000" y="542290"/>
                    <a:pt x="492760" y="553720"/>
                    <a:pt x="483870" y="590550"/>
                  </a:cubicBezTo>
                  <a:cubicBezTo>
                    <a:pt x="467360" y="659130"/>
                    <a:pt x="469900" y="778510"/>
                    <a:pt x="453390" y="892810"/>
                  </a:cubicBezTo>
                  <a:cubicBezTo>
                    <a:pt x="431800" y="1043940"/>
                    <a:pt x="387350" y="1216660"/>
                    <a:pt x="354330" y="1416050"/>
                  </a:cubicBezTo>
                  <a:cubicBezTo>
                    <a:pt x="311150" y="1680210"/>
                    <a:pt x="280670" y="2101850"/>
                    <a:pt x="227330" y="2339340"/>
                  </a:cubicBezTo>
                  <a:cubicBezTo>
                    <a:pt x="193040" y="2493010"/>
                    <a:pt x="142240" y="2668270"/>
                    <a:pt x="110490" y="2711450"/>
                  </a:cubicBezTo>
                  <a:cubicBezTo>
                    <a:pt x="101600" y="2724150"/>
                    <a:pt x="95250" y="2725420"/>
                    <a:pt x="85090" y="2729230"/>
                  </a:cubicBezTo>
                  <a:cubicBezTo>
                    <a:pt x="72390" y="2733040"/>
                    <a:pt x="52070" y="2734310"/>
                    <a:pt x="39370" y="2729230"/>
                  </a:cubicBezTo>
                  <a:cubicBezTo>
                    <a:pt x="26670" y="2724150"/>
                    <a:pt x="12700" y="2711450"/>
                    <a:pt x="6350" y="2698750"/>
                  </a:cubicBezTo>
                  <a:cubicBezTo>
                    <a:pt x="0" y="2686050"/>
                    <a:pt x="1270" y="2654300"/>
                    <a:pt x="1270" y="2654300"/>
                  </a:cubicBezTo>
                </a:path>
              </a:pathLst>
            </a:custGeom>
            <a:solidFill>
              <a:srgbClr val="E7191F"/>
            </a:solidFill>
            <a:ln>
              <a:noFill/>
            </a:ln>
          </p:spPr>
        </p:sp>
      </p:grpSp>
      <p:grpSp>
        <p:nvGrpSpPr>
          <p:cNvPr name="Group 35" id="35"/>
          <p:cNvGrpSpPr/>
          <p:nvPr/>
        </p:nvGrpSpPr>
        <p:grpSpPr>
          <a:xfrm rot="0">
            <a:off x="13256895" y="3850958"/>
            <a:ext cx="824865" cy="503872"/>
            <a:chOff x="0" y="0"/>
            <a:chExt cx="1099820" cy="671830"/>
          </a:xfrm>
        </p:grpSpPr>
        <p:sp>
          <p:nvSpPr>
            <p:cNvPr name="Freeform 36" id="36"/>
            <p:cNvSpPr/>
            <p:nvPr/>
          </p:nvSpPr>
          <p:spPr>
            <a:xfrm flipH="false" flipV="false" rot="0">
              <a:off x="48260" y="40640"/>
              <a:ext cx="1000760" cy="584200"/>
            </a:xfrm>
            <a:custGeom>
              <a:avLst/>
              <a:gdLst/>
              <a:ahLst/>
              <a:cxnLst/>
              <a:rect r="r" b="b" t="t" l="l"/>
              <a:pathLst>
                <a:path h="584200" w="1000760">
                  <a:moveTo>
                    <a:pt x="941070" y="152400"/>
                  </a:moveTo>
                  <a:cubicBezTo>
                    <a:pt x="715010" y="195580"/>
                    <a:pt x="642620" y="226060"/>
                    <a:pt x="574040" y="259080"/>
                  </a:cubicBezTo>
                  <a:cubicBezTo>
                    <a:pt x="501650" y="294640"/>
                    <a:pt x="431800" y="337820"/>
                    <a:pt x="359410" y="386080"/>
                  </a:cubicBezTo>
                  <a:cubicBezTo>
                    <a:pt x="278130" y="440690"/>
                    <a:pt x="162560" y="549910"/>
                    <a:pt x="110490" y="572770"/>
                  </a:cubicBezTo>
                  <a:cubicBezTo>
                    <a:pt x="90170" y="581660"/>
                    <a:pt x="77470" y="584200"/>
                    <a:pt x="62230" y="580390"/>
                  </a:cubicBezTo>
                  <a:cubicBezTo>
                    <a:pt x="43180" y="575310"/>
                    <a:pt x="16510" y="553720"/>
                    <a:pt x="7620" y="535940"/>
                  </a:cubicBezTo>
                  <a:cubicBezTo>
                    <a:pt x="0" y="521970"/>
                    <a:pt x="0" y="502920"/>
                    <a:pt x="3810" y="487680"/>
                  </a:cubicBezTo>
                  <a:cubicBezTo>
                    <a:pt x="7620" y="472440"/>
                    <a:pt x="16510" y="455930"/>
                    <a:pt x="29210" y="447040"/>
                  </a:cubicBezTo>
                  <a:cubicBezTo>
                    <a:pt x="45720" y="435610"/>
                    <a:pt x="78740" y="427990"/>
                    <a:pt x="99060" y="434340"/>
                  </a:cubicBezTo>
                  <a:cubicBezTo>
                    <a:pt x="119380" y="440690"/>
                    <a:pt x="140970" y="466090"/>
                    <a:pt x="148590" y="483870"/>
                  </a:cubicBezTo>
                  <a:cubicBezTo>
                    <a:pt x="154940" y="499110"/>
                    <a:pt x="152400" y="518160"/>
                    <a:pt x="147320" y="532130"/>
                  </a:cubicBezTo>
                  <a:cubicBezTo>
                    <a:pt x="142240" y="546100"/>
                    <a:pt x="129540" y="561340"/>
                    <a:pt x="116840" y="568960"/>
                  </a:cubicBezTo>
                  <a:cubicBezTo>
                    <a:pt x="104140" y="576580"/>
                    <a:pt x="86360" y="581660"/>
                    <a:pt x="71120" y="580390"/>
                  </a:cubicBezTo>
                  <a:cubicBezTo>
                    <a:pt x="55880" y="579120"/>
                    <a:pt x="38100" y="572770"/>
                    <a:pt x="26670" y="562610"/>
                  </a:cubicBezTo>
                  <a:cubicBezTo>
                    <a:pt x="15240" y="552450"/>
                    <a:pt x="3810" y="537210"/>
                    <a:pt x="2540" y="520700"/>
                  </a:cubicBezTo>
                  <a:cubicBezTo>
                    <a:pt x="0" y="501650"/>
                    <a:pt x="5080" y="477520"/>
                    <a:pt x="22860" y="453390"/>
                  </a:cubicBezTo>
                  <a:cubicBezTo>
                    <a:pt x="60960" y="401320"/>
                    <a:pt x="190500" y="325120"/>
                    <a:pt x="285750" y="266700"/>
                  </a:cubicBezTo>
                  <a:cubicBezTo>
                    <a:pt x="388620" y="203200"/>
                    <a:pt x="533400" y="125730"/>
                    <a:pt x="621030" y="87630"/>
                  </a:cubicBezTo>
                  <a:cubicBezTo>
                    <a:pt x="674370" y="64770"/>
                    <a:pt x="706120" y="54610"/>
                    <a:pt x="755650" y="41910"/>
                  </a:cubicBezTo>
                  <a:cubicBezTo>
                    <a:pt x="814070" y="27940"/>
                    <a:pt x="910590" y="0"/>
                    <a:pt x="949960" y="10160"/>
                  </a:cubicBezTo>
                  <a:cubicBezTo>
                    <a:pt x="970280" y="15240"/>
                    <a:pt x="981710" y="29210"/>
                    <a:pt x="990600" y="41910"/>
                  </a:cubicBezTo>
                  <a:cubicBezTo>
                    <a:pt x="996950" y="52070"/>
                    <a:pt x="1000760" y="63500"/>
                    <a:pt x="1000760" y="76200"/>
                  </a:cubicBezTo>
                  <a:cubicBezTo>
                    <a:pt x="1000760" y="91440"/>
                    <a:pt x="995680" y="113030"/>
                    <a:pt x="985520" y="125730"/>
                  </a:cubicBezTo>
                  <a:cubicBezTo>
                    <a:pt x="975360" y="138430"/>
                    <a:pt x="941070" y="152400"/>
                    <a:pt x="941070" y="152400"/>
                  </a:cubicBezTo>
                </a:path>
              </a:pathLst>
            </a:custGeom>
            <a:solidFill>
              <a:srgbClr val="E7191F"/>
            </a:solidFill>
            <a:ln>
              <a:noFill/>
            </a:ln>
          </p:spPr>
        </p:sp>
      </p:grpSp>
      <p:grpSp>
        <p:nvGrpSpPr>
          <p:cNvPr name="Group 37" id="37"/>
          <p:cNvGrpSpPr/>
          <p:nvPr/>
        </p:nvGrpSpPr>
        <p:grpSpPr>
          <a:xfrm rot="0">
            <a:off x="14019848" y="3799522"/>
            <a:ext cx="659130" cy="1076325"/>
            <a:chOff x="0" y="0"/>
            <a:chExt cx="878840" cy="1435100"/>
          </a:xfrm>
        </p:grpSpPr>
        <p:sp>
          <p:nvSpPr>
            <p:cNvPr name="Freeform 38" id="38"/>
            <p:cNvSpPr/>
            <p:nvPr/>
          </p:nvSpPr>
          <p:spPr>
            <a:xfrm flipH="false" flipV="false" rot="0">
              <a:off x="44450" y="45720"/>
              <a:ext cx="786130" cy="1341120"/>
            </a:xfrm>
            <a:custGeom>
              <a:avLst/>
              <a:gdLst/>
              <a:ahLst/>
              <a:cxnLst/>
              <a:rect r="r" b="b" t="t" l="l"/>
              <a:pathLst>
                <a:path h="1341120" w="786130">
                  <a:moveTo>
                    <a:pt x="124460" y="35560"/>
                  </a:moveTo>
                  <a:cubicBezTo>
                    <a:pt x="600710" y="969010"/>
                    <a:pt x="688340" y="1055370"/>
                    <a:pt x="731520" y="1134110"/>
                  </a:cubicBezTo>
                  <a:cubicBezTo>
                    <a:pt x="758190" y="1182370"/>
                    <a:pt x="779780" y="1226820"/>
                    <a:pt x="783590" y="1257300"/>
                  </a:cubicBezTo>
                  <a:cubicBezTo>
                    <a:pt x="786130" y="1275080"/>
                    <a:pt x="783590" y="1287780"/>
                    <a:pt x="777240" y="1300480"/>
                  </a:cubicBezTo>
                  <a:cubicBezTo>
                    <a:pt x="770890" y="1313180"/>
                    <a:pt x="760730" y="1325880"/>
                    <a:pt x="746760" y="1330960"/>
                  </a:cubicBezTo>
                  <a:cubicBezTo>
                    <a:pt x="730250" y="1337310"/>
                    <a:pt x="699770" y="1337310"/>
                    <a:pt x="683260" y="1329690"/>
                  </a:cubicBezTo>
                  <a:cubicBezTo>
                    <a:pt x="670560" y="1323340"/>
                    <a:pt x="659130" y="1309370"/>
                    <a:pt x="654050" y="1296670"/>
                  </a:cubicBezTo>
                  <a:cubicBezTo>
                    <a:pt x="648970" y="1283970"/>
                    <a:pt x="646430" y="1267460"/>
                    <a:pt x="651510" y="1253490"/>
                  </a:cubicBezTo>
                  <a:cubicBezTo>
                    <a:pt x="657860" y="1236980"/>
                    <a:pt x="678180" y="1214120"/>
                    <a:pt x="693420" y="1206500"/>
                  </a:cubicBezTo>
                  <a:cubicBezTo>
                    <a:pt x="706120" y="1200150"/>
                    <a:pt x="723900" y="1201420"/>
                    <a:pt x="736600" y="1205230"/>
                  </a:cubicBezTo>
                  <a:cubicBezTo>
                    <a:pt x="749300" y="1209040"/>
                    <a:pt x="764540" y="1217930"/>
                    <a:pt x="772160" y="1230630"/>
                  </a:cubicBezTo>
                  <a:cubicBezTo>
                    <a:pt x="781050" y="1245870"/>
                    <a:pt x="786130" y="1277620"/>
                    <a:pt x="781050" y="1294130"/>
                  </a:cubicBezTo>
                  <a:cubicBezTo>
                    <a:pt x="777240" y="1308100"/>
                    <a:pt x="764540" y="1319530"/>
                    <a:pt x="753110" y="1327150"/>
                  </a:cubicBezTo>
                  <a:cubicBezTo>
                    <a:pt x="741680" y="1334770"/>
                    <a:pt x="725170" y="1341120"/>
                    <a:pt x="711200" y="1338580"/>
                  </a:cubicBezTo>
                  <a:cubicBezTo>
                    <a:pt x="693420" y="1336040"/>
                    <a:pt x="671830" y="1320800"/>
                    <a:pt x="657860" y="1303020"/>
                  </a:cubicBezTo>
                  <a:cubicBezTo>
                    <a:pt x="638810" y="1280160"/>
                    <a:pt x="640080" y="1243330"/>
                    <a:pt x="618490" y="1201420"/>
                  </a:cubicBezTo>
                  <a:cubicBezTo>
                    <a:pt x="579120" y="1125220"/>
                    <a:pt x="492760" y="1022350"/>
                    <a:pt x="417830" y="892810"/>
                  </a:cubicBezTo>
                  <a:cubicBezTo>
                    <a:pt x="300990" y="692150"/>
                    <a:pt x="38100" y="218440"/>
                    <a:pt x="7620" y="101600"/>
                  </a:cubicBezTo>
                  <a:cubicBezTo>
                    <a:pt x="0" y="71120"/>
                    <a:pt x="0" y="55880"/>
                    <a:pt x="6350" y="39370"/>
                  </a:cubicBezTo>
                  <a:cubicBezTo>
                    <a:pt x="12700" y="25400"/>
                    <a:pt x="26670" y="11430"/>
                    <a:pt x="40640" y="6350"/>
                  </a:cubicBezTo>
                  <a:cubicBezTo>
                    <a:pt x="54610" y="1270"/>
                    <a:pt x="73660" y="0"/>
                    <a:pt x="87630" y="5080"/>
                  </a:cubicBezTo>
                  <a:cubicBezTo>
                    <a:pt x="101600" y="10160"/>
                    <a:pt x="124460" y="35560"/>
                    <a:pt x="124460" y="35560"/>
                  </a:cubicBezTo>
                </a:path>
              </a:pathLst>
            </a:custGeom>
            <a:solidFill>
              <a:srgbClr val="E7191F"/>
            </a:solidFill>
            <a:ln>
              <a:noFill/>
            </a:ln>
          </p:spPr>
        </p:sp>
      </p:grpSp>
      <p:grpSp>
        <p:nvGrpSpPr>
          <p:cNvPr name="Group 39" id="39"/>
          <p:cNvGrpSpPr/>
          <p:nvPr/>
        </p:nvGrpSpPr>
        <p:grpSpPr>
          <a:xfrm rot="0">
            <a:off x="10227945" y="2345055"/>
            <a:ext cx="442912" cy="1025843"/>
            <a:chOff x="0" y="0"/>
            <a:chExt cx="590550" cy="1367790"/>
          </a:xfrm>
        </p:grpSpPr>
        <p:sp>
          <p:nvSpPr>
            <p:cNvPr name="Freeform 40" id="40"/>
            <p:cNvSpPr/>
            <p:nvPr/>
          </p:nvSpPr>
          <p:spPr>
            <a:xfrm flipH="false" flipV="false" rot="0">
              <a:off x="46990" y="46990"/>
              <a:ext cx="497840" cy="1272540"/>
            </a:xfrm>
            <a:custGeom>
              <a:avLst/>
              <a:gdLst/>
              <a:ahLst/>
              <a:cxnLst/>
              <a:rect r="r" b="b" t="t" l="l"/>
              <a:pathLst>
                <a:path h="1272540" w="497840">
                  <a:moveTo>
                    <a:pt x="387350" y="1270000"/>
                  </a:moveTo>
                  <a:cubicBezTo>
                    <a:pt x="185420" y="1183640"/>
                    <a:pt x="167640" y="1164590"/>
                    <a:pt x="147320" y="1143000"/>
                  </a:cubicBezTo>
                  <a:cubicBezTo>
                    <a:pt x="125730" y="1120140"/>
                    <a:pt x="104140" y="1092200"/>
                    <a:pt x="88900" y="1065530"/>
                  </a:cubicBezTo>
                  <a:cubicBezTo>
                    <a:pt x="73660" y="1038860"/>
                    <a:pt x="64770" y="1017270"/>
                    <a:pt x="53340" y="982980"/>
                  </a:cubicBezTo>
                  <a:cubicBezTo>
                    <a:pt x="35560" y="929640"/>
                    <a:pt x="15240" y="840740"/>
                    <a:pt x="7620" y="770890"/>
                  </a:cubicBezTo>
                  <a:cubicBezTo>
                    <a:pt x="0" y="703580"/>
                    <a:pt x="3810" y="624840"/>
                    <a:pt x="3810" y="571500"/>
                  </a:cubicBezTo>
                  <a:cubicBezTo>
                    <a:pt x="3810" y="534670"/>
                    <a:pt x="1270" y="515620"/>
                    <a:pt x="5080" y="480060"/>
                  </a:cubicBezTo>
                  <a:cubicBezTo>
                    <a:pt x="11430" y="426720"/>
                    <a:pt x="30480" y="331470"/>
                    <a:pt x="50800" y="281940"/>
                  </a:cubicBezTo>
                  <a:cubicBezTo>
                    <a:pt x="64770" y="247650"/>
                    <a:pt x="78740" y="228600"/>
                    <a:pt x="99060" y="201930"/>
                  </a:cubicBezTo>
                  <a:cubicBezTo>
                    <a:pt x="121920" y="171450"/>
                    <a:pt x="149860" y="142240"/>
                    <a:pt x="186690" y="114300"/>
                  </a:cubicBezTo>
                  <a:cubicBezTo>
                    <a:pt x="236220" y="76200"/>
                    <a:pt x="335280" y="8890"/>
                    <a:pt x="379730" y="3810"/>
                  </a:cubicBezTo>
                  <a:cubicBezTo>
                    <a:pt x="401320" y="1270"/>
                    <a:pt x="416560" y="8890"/>
                    <a:pt x="430530" y="17780"/>
                  </a:cubicBezTo>
                  <a:cubicBezTo>
                    <a:pt x="444500" y="26670"/>
                    <a:pt x="458470" y="43180"/>
                    <a:pt x="463550" y="59690"/>
                  </a:cubicBezTo>
                  <a:cubicBezTo>
                    <a:pt x="468630" y="76200"/>
                    <a:pt x="468630" y="97790"/>
                    <a:pt x="463550" y="114300"/>
                  </a:cubicBezTo>
                  <a:cubicBezTo>
                    <a:pt x="458470" y="130810"/>
                    <a:pt x="447040" y="148590"/>
                    <a:pt x="431800" y="157480"/>
                  </a:cubicBezTo>
                  <a:cubicBezTo>
                    <a:pt x="412750" y="168910"/>
                    <a:pt x="374650" y="175260"/>
                    <a:pt x="353060" y="166370"/>
                  </a:cubicBezTo>
                  <a:cubicBezTo>
                    <a:pt x="331470" y="157480"/>
                    <a:pt x="307340" y="128270"/>
                    <a:pt x="302260" y="105410"/>
                  </a:cubicBezTo>
                  <a:cubicBezTo>
                    <a:pt x="297180" y="82550"/>
                    <a:pt x="307340" y="46990"/>
                    <a:pt x="322580" y="30480"/>
                  </a:cubicBezTo>
                  <a:cubicBezTo>
                    <a:pt x="337820" y="13970"/>
                    <a:pt x="374650" y="0"/>
                    <a:pt x="397510" y="3810"/>
                  </a:cubicBezTo>
                  <a:cubicBezTo>
                    <a:pt x="420370" y="7620"/>
                    <a:pt x="450850" y="30480"/>
                    <a:pt x="461010" y="52070"/>
                  </a:cubicBezTo>
                  <a:cubicBezTo>
                    <a:pt x="471170" y="73660"/>
                    <a:pt x="471170" y="104140"/>
                    <a:pt x="455930" y="130810"/>
                  </a:cubicBezTo>
                  <a:cubicBezTo>
                    <a:pt x="429260" y="179070"/>
                    <a:pt x="288290" y="236220"/>
                    <a:pt x="243840" y="283210"/>
                  </a:cubicBezTo>
                  <a:cubicBezTo>
                    <a:pt x="215900" y="311150"/>
                    <a:pt x="201930" y="334010"/>
                    <a:pt x="190500" y="364490"/>
                  </a:cubicBezTo>
                  <a:cubicBezTo>
                    <a:pt x="177800" y="398780"/>
                    <a:pt x="175260" y="433070"/>
                    <a:pt x="171450" y="481330"/>
                  </a:cubicBezTo>
                  <a:cubicBezTo>
                    <a:pt x="165100" y="561340"/>
                    <a:pt x="163830" y="707390"/>
                    <a:pt x="176530" y="797560"/>
                  </a:cubicBezTo>
                  <a:cubicBezTo>
                    <a:pt x="186690" y="867410"/>
                    <a:pt x="204470" y="934720"/>
                    <a:pt x="224790" y="981710"/>
                  </a:cubicBezTo>
                  <a:cubicBezTo>
                    <a:pt x="238760" y="1013460"/>
                    <a:pt x="246380" y="1036320"/>
                    <a:pt x="271780" y="1057910"/>
                  </a:cubicBezTo>
                  <a:cubicBezTo>
                    <a:pt x="308610" y="1088390"/>
                    <a:pt x="407670" y="1097280"/>
                    <a:pt x="445770" y="1123950"/>
                  </a:cubicBezTo>
                  <a:cubicBezTo>
                    <a:pt x="469900" y="1140460"/>
                    <a:pt x="486410" y="1162050"/>
                    <a:pt x="492760" y="1179830"/>
                  </a:cubicBezTo>
                  <a:cubicBezTo>
                    <a:pt x="497840" y="1192530"/>
                    <a:pt x="496570" y="1203960"/>
                    <a:pt x="492760" y="1216660"/>
                  </a:cubicBezTo>
                  <a:cubicBezTo>
                    <a:pt x="487680" y="1231900"/>
                    <a:pt x="474980" y="1253490"/>
                    <a:pt x="459740" y="1262380"/>
                  </a:cubicBezTo>
                  <a:cubicBezTo>
                    <a:pt x="441960" y="1272540"/>
                    <a:pt x="387350" y="1270000"/>
                    <a:pt x="387350" y="1270000"/>
                  </a:cubicBezTo>
                </a:path>
              </a:pathLst>
            </a:custGeom>
            <a:solidFill>
              <a:srgbClr val="E7191F"/>
            </a:solidFill>
            <a:ln>
              <a:noFill/>
            </a:ln>
          </p:spPr>
        </p:sp>
      </p:grpSp>
      <p:grpSp>
        <p:nvGrpSpPr>
          <p:cNvPr name="Group 41" id="41"/>
          <p:cNvGrpSpPr/>
          <p:nvPr/>
        </p:nvGrpSpPr>
        <p:grpSpPr>
          <a:xfrm rot="0">
            <a:off x="10367962" y="2178367"/>
            <a:ext cx="412432" cy="535305"/>
            <a:chOff x="0" y="0"/>
            <a:chExt cx="549910" cy="713740"/>
          </a:xfrm>
        </p:grpSpPr>
        <p:sp>
          <p:nvSpPr>
            <p:cNvPr name="Freeform 42" id="42"/>
            <p:cNvSpPr/>
            <p:nvPr/>
          </p:nvSpPr>
          <p:spPr>
            <a:xfrm flipH="false" flipV="false" rot="0">
              <a:off x="45720" y="48260"/>
              <a:ext cx="455930" cy="621030"/>
            </a:xfrm>
            <a:custGeom>
              <a:avLst/>
              <a:gdLst/>
              <a:ahLst/>
              <a:cxnLst/>
              <a:rect r="r" b="b" t="t" l="l"/>
              <a:pathLst>
                <a:path h="621030" w="455930">
                  <a:moveTo>
                    <a:pt x="114300" y="7620"/>
                  </a:moveTo>
                  <a:cubicBezTo>
                    <a:pt x="308610" y="109220"/>
                    <a:pt x="384810" y="163830"/>
                    <a:pt x="417830" y="208280"/>
                  </a:cubicBezTo>
                  <a:cubicBezTo>
                    <a:pt x="440690" y="238760"/>
                    <a:pt x="450850" y="266700"/>
                    <a:pt x="453390" y="300990"/>
                  </a:cubicBezTo>
                  <a:cubicBezTo>
                    <a:pt x="455930" y="340360"/>
                    <a:pt x="438150" y="386080"/>
                    <a:pt x="421640" y="429260"/>
                  </a:cubicBezTo>
                  <a:cubicBezTo>
                    <a:pt x="402590" y="478790"/>
                    <a:pt x="364490" y="548640"/>
                    <a:pt x="339090" y="580390"/>
                  </a:cubicBezTo>
                  <a:cubicBezTo>
                    <a:pt x="325120" y="598170"/>
                    <a:pt x="316230" y="609600"/>
                    <a:pt x="299720" y="614680"/>
                  </a:cubicBezTo>
                  <a:cubicBezTo>
                    <a:pt x="279400" y="621030"/>
                    <a:pt x="241300" y="617220"/>
                    <a:pt x="222250" y="607060"/>
                  </a:cubicBezTo>
                  <a:cubicBezTo>
                    <a:pt x="207010" y="598170"/>
                    <a:pt x="195580" y="580390"/>
                    <a:pt x="190500" y="565150"/>
                  </a:cubicBezTo>
                  <a:cubicBezTo>
                    <a:pt x="185420" y="548640"/>
                    <a:pt x="182880" y="528320"/>
                    <a:pt x="190500" y="511810"/>
                  </a:cubicBezTo>
                  <a:cubicBezTo>
                    <a:pt x="199390" y="491490"/>
                    <a:pt x="224790" y="464820"/>
                    <a:pt x="246380" y="458470"/>
                  </a:cubicBezTo>
                  <a:cubicBezTo>
                    <a:pt x="267970" y="452120"/>
                    <a:pt x="304800" y="459740"/>
                    <a:pt x="322580" y="474980"/>
                  </a:cubicBezTo>
                  <a:cubicBezTo>
                    <a:pt x="340360" y="490220"/>
                    <a:pt x="353060" y="524510"/>
                    <a:pt x="350520" y="547370"/>
                  </a:cubicBezTo>
                  <a:cubicBezTo>
                    <a:pt x="347980" y="570230"/>
                    <a:pt x="327660" y="600710"/>
                    <a:pt x="307340" y="610870"/>
                  </a:cubicBezTo>
                  <a:cubicBezTo>
                    <a:pt x="287020" y="621030"/>
                    <a:pt x="250190" y="621030"/>
                    <a:pt x="229870" y="610870"/>
                  </a:cubicBezTo>
                  <a:cubicBezTo>
                    <a:pt x="209550" y="600710"/>
                    <a:pt x="189230" y="576580"/>
                    <a:pt x="186690" y="547370"/>
                  </a:cubicBezTo>
                  <a:cubicBezTo>
                    <a:pt x="181610" y="494030"/>
                    <a:pt x="306070" y="372110"/>
                    <a:pt x="285750" y="306070"/>
                  </a:cubicBezTo>
                  <a:cubicBezTo>
                    <a:pt x="262890" y="233680"/>
                    <a:pt x="67310" y="173990"/>
                    <a:pt x="29210" y="138430"/>
                  </a:cubicBezTo>
                  <a:cubicBezTo>
                    <a:pt x="15240" y="125730"/>
                    <a:pt x="10160" y="120650"/>
                    <a:pt x="6350" y="107950"/>
                  </a:cubicBezTo>
                  <a:cubicBezTo>
                    <a:pt x="1270" y="92710"/>
                    <a:pt x="0" y="67310"/>
                    <a:pt x="5080" y="52070"/>
                  </a:cubicBezTo>
                  <a:cubicBezTo>
                    <a:pt x="8890" y="39370"/>
                    <a:pt x="17780" y="29210"/>
                    <a:pt x="26670" y="20320"/>
                  </a:cubicBezTo>
                  <a:cubicBezTo>
                    <a:pt x="35560" y="12700"/>
                    <a:pt x="46990" y="5080"/>
                    <a:pt x="59690" y="2540"/>
                  </a:cubicBezTo>
                  <a:cubicBezTo>
                    <a:pt x="74930" y="0"/>
                    <a:pt x="114300" y="7620"/>
                    <a:pt x="114300" y="7620"/>
                  </a:cubicBezTo>
                </a:path>
              </a:pathLst>
            </a:custGeom>
            <a:solidFill>
              <a:srgbClr val="E7191F"/>
            </a:solidFill>
            <a:ln>
              <a:noFill/>
            </a:ln>
          </p:spPr>
        </p:sp>
      </p:grpSp>
      <p:grpSp>
        <p:nvGrpSpPr>
          <p:cNvPr name="Group 43" id="43"/>
          <p:cNvGrpSpPr/>
          <p:nvPr/>
        </p:nvGrpSpPr>
        <p:grpSpPr>
          <a:xfrm rot="0">
            <a:off x="13911262" y="3771900"/>
            <a:ext cx="342900" cy="223838"/>
            <a:chOff x="0" y="0"/>
            <a:chExt cx="457200" cy="298450"/>
          </a:xfrm>
        </p:grpSpPr>
        <p:sp>
          <p:nvSpPr>
            <p:cNvPr name="Freeform 44" id="44"/>
            <p:cNvSpPr/>
            <p:nvPr/>
          </p:nvSpPr>
          <p:spPr>
            <a:xfrm flipH="false" flipV="false" rot="0">
              <a:off x="48260" y="41910"/>
              <a:ext cx="359410" cy="205740"/>
            </a:xfrm>
            <a:custGeom>
              <a:avLst/>
              <a:gdLst/>
              <a:ahLst/>
              <a:cxnLst/>
              <a:rect r="r" b="b" t="t" l="l"/>
              <a:pathLst>
                <a:path h="205740" w="359410">
                  <a:moveTo>
                    <a:pt x="303530" y="156210"/>
                  </a:moveTo>
                  <a:cubicBezTo>
                    <a:pt x="68580" y="205740"/>
                    <a:pt x="57150" y="205740"/>
                    <a:pt x="43180" y="196850"/>
                  </a:cubicBezTo>
                  <a:cubicBezTo>
                    <a:pt x="26670" y="186690"/>
                    <a:pt x="6350" y="157480"/>
                    <a:pt x="2540" y="138430"/>
                  </a:cubicBezTo>
                  <a:cubicBezTo>
                    <a:pt x="0" y="123190"/>
                    <a:pt x="5080" y="104140"/>
                    <a:pt x="12700" y="91440"/>
                  </a:cubicBezTo>
                  <a:cubicBezTo>
                    <a:pt x="20320" y="78740"/>
                    <a:pt x="35560" y="67310"/>
                    <a:pt x="49530" y="60960"/>
                  </a:cubicBezTo>
                  <a:cubicBezTo>
                    <a:pt x="63500" y="54610"/>
                    <a:pt x="82550" y="53340"/>
                    <a:pt x="97790" y="57150"/>
                  </a:cubicBezTo>
                  <a:cubicBezTo>
                    <a:pt x="111760" y="60960"/>
                    <a:pt x="128270" y="72390"/>
                    <a:pt x="137160" y="83820"/>
                  </a:cubicBezTo>
                  <a:cubicBezTo>
                    <a:pt x="146050" y="96520"/>
                    <a:pt x="154940" y="113030"/>
                    <a:pt x="153670" y="129540"/>
                  </a:cubicBezTo>
                  <a:cubicBezTo>
                    <a:pt x="152400" y="148590"/>
                    <a:pt x="135890" y="179070"/>
                    <a:pt x="120650" y="191770"/>
                  </a:cubicBezTo>
                  <a:cubicBezTo>
                    <a:pt x="107950" y="201930"/>
                    <a:pt x="90170" y="205740"/>
                    <a:pt x="74930" y="205740"/>
                  </a:cubicBezTo>
                  <a:cubicBezTo>
                    <a:pt x="59690" y="205740"/>
                    <a:pt x="40640" y="199390"/>
                    <a:pt x="29210" y="187960"/>
                  </a:cubicBezTo>
                  <a:cubicBezTo>
                    <a:pt x="15240" y="173990"/>
                    <a:pt x="0" y="142240"/>
                    <a:pt x="2540" y="121920"/>
                  </a:cubicBezTo>
                  <a:cubicBezTo>
                    <a:pt x="5080" y="101600"/>
                    <a:pt x="17780" y="80010"/>
                    <a:pt x="41910" y="63500"/>
                  </a:cubicBezTo>
                  <a:cubicBezTo>
                    <a:pt x="87630" y="33020"/>
                    <a:pt x="248920" y="0"/>
                    <a:pt x="298450" y="8890"/>
                  </a:cubicBezTo>
                  <a:cubicBezTo>
                    <a:pt x="321310" y="12700"/>
                    <a:pt x="334010" y="26670"/>
                    <a:pt x="344170" y="38100"/>
                  </a:cubicBezTo>
                  <a:cubicBezTo>
                    <a:pt x="351790" y="48260"/>
                    <a:pt x="356870" y="58420"/>
                    <a:pt x="358140" y="71120"/>
                  </a:cubicBezTo>
                  <a:cubicBezTo>
                    <a:pt x="359410" y="86360"/>
                    <a:pt x="355600" y="110490"/>
                    <a:pt x="346710" y="124460"/>
                  </a:cubicBezTo>
                  <a:cubicBezTo>
                    <a:pt x="337820" y="138430"/>
                    <a:pt x="303530" y="156210"/>
                    <a:pt x="303530" y="156210"/>
                  </a:cubicBezTo>
                </a:path>
              </a:pathLst>
            </a:custGeom>
            <a:solidFill>
              <a:srgbClr val="E7191F"/>
            </a:solidFill>
            <a:ln>
              <a:noFill/>
            </a:ln>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521563" y="1819275"/>
            <a:ext cx="8833111" cy="8458298"/>
          </a:xfrm>
          <a:custGeom>
            <a:avLst/>
            <a:gdLst/>
            <a:ahLst/>
            <a:cxnLst/>
            <a:rect r="r" b="b" t="t" l="l"/>
            <a:pathLst>
              <a:path h="8458298" w="8833111">
                <a:moveTo>
                  <a:pt x="0" y="0"/>
                </a:moveTo>
                <a:lnTo>
                  <a:pt x="8833111" y="0"/>
                </a:lnTo>
                <a:lnTo>
                  <a:pt x="8833111" y="8458298"/>
                </a:lnTo>
                <a:lnTo>
                  <a:pt x="0" y="8458298"/>
                </a:lnTo>
                <a:lnTo>
                  <a:pt x="0" y="0"/>
                </a:lnTo>
                <a:close/>
              </a:path>
            </a:pathLst>
          </a:custGeom>
          <a:blipFill>
            <a:blip r:embed="rId4"/>
            <a:stretch>
              <a:fillRect l="0" t="0" r="0" b="0"/>
            </a:stretch>
          </a:blipFill>
        </p:spPr>
      </p:sp>
      <p:sp>
        <p:nvSpPr>
          <p:cNvPr name="TextBox 4" id="4"/>
          <p:cNvSpPr txBox="true"/>
          <p:nvPr/>
        </p:nvSpPr>
        <p:spPr>
          <a:xfrm rot="0">
            <a:off x="521563" y="-28575"/>
            <a:ext cx="17666223" cy="1304925"/>
          </a:xfrm>
          <a:prstGeom prst="rect">
            <a:avLst/>
          </a:prstGeom>
        </p:spPr>
        <p:txBody>
          <a:bodyPr anchor="t" rtlCol="false" tIns="0" lIns="0" bIns="0" rIns="0">
            <a:spAutoFit/>
          </a:bodyPr>
          <a:lstStyle/>
          <a:p>
            <a:pPr algn="ctr" marL="0" indent="0" lvl="0">
              <a:lnSpc>
                <a:spcPts val="10079"/>
              </a:lnSpc>
            </a:pPr>
            <a:r>
              <a:rPr lang="en-US" sz="8399">
                <a:solidFill>
                  <a:srgbClr val="000000"/>
                </a:solidFill>
                <a:latin typeface="Helveticish"/>
              </a:rPr>
              <a:t>Xử lý video trực tiếp từ ESP32-CAM</a:t>
            </a:r>
          </a:p>
        </p:txBody>
      </p:sp>
      <p:sp>
        <p:nvSpPr>
          <p:cNvPr name="TextBox 5" id="5"/>
          <p:cNvSpPr txBox="true"/>
          <p:nvPr/>
        </p:nvSpPr>
        <p:spPr>
          <a:xfrm rot="0">
            <a:off x="-4076806" y="1247775"/>
            <a:ext cx="17498945" cy="571500"/>
          </a:xfrm>
          <a:prstGeom prst="rect">
            <a:avLst/>
          </a:prstGeom>
        </p:spPr>
        <p:txBody>
          <a:bodyPr anchor="t" rtlCol="false" tIns="0" lIns="0" bIns="0" rIns="0">
            <a:spAutoFit/>
          </a:bodyPr>
          <a:lstStyle/>
          <a:p>
            <a:pPr algn="ctr" marL="0" indent="0" lvl="0">
              <a:lnSpc>
                <a:spcPts val="4320"/>
              </a:lnSpc>
            </a:pPr>
            <a:r>
              <a:rPr lang="en-US" sz="3600">
                <a:solidFill>
                  <a:srgbClr val="000000"/>
                </a:solidFill>
                <a:latin typeface="Helveticish"/>
              </a:rPr>
              <a:t>20127674_yolov3_fix.ipynb</a:t>
            </a:r>
          </a:p>
        </p:txBody>
      </p:sp>
      <p:sp>
        <p:nvSpPr>
          <p:cNvPr name="TextBox 6" id="6"/>
          <p:cNvSpPr txBox="true"/>
          <p:nvPr/>
        </p:nvSpPr>
        <p:spPr>
          <a:xfrm rot="0">
            <a:off x="9354674" y="1257300"/>
            <a:ext cx="8833111" cy="8886825"/>
          </a:xfrm>
          <a:prstGeom prst="rect">
            <a:avLst/>
          </a:prstGeom>
        </p:spPr>
        <p:txBody>
          <a:bodyPr anchor="t" rtlCol="false" tIns="0" lIns="0" bIns="0" rIns="0">
            <a:spAutoFit/>
          </a:bodyPr>
          <a:lstStyle/>
          <a:p>
            <a:pPr>
              <a:lnSpc>
                <a:spcPts val="3720"/>
              </a:lnSpc>
            </a:pPr>
            <a:r>
              <a:rPr lang="en-US" sz="3100">
                <a:solidFill>
                  <a:srgbClr val="000000"/>
                </a:solidFill>
                <a:latin typeface="Helveticish"/>
              </a:rPr>
              <a:t>- Đa luồng (Threading):</a:t>
            </a:r>
          </a:p>
          <a:p>
            <a:pPr>
              <a:lnSpc>
                <a:spcPts val="3720"/>
              </a:lnSpc>
            </a:pPr>
          </a:p>
          <a:p>
            <a:pPr>
              <a:lnSpc>
                <a:spcPts val="3720"/>
              </a:lnSpc>
            </a:pPr>
            <a:r>
              <a:rPr lang="en-US" sz="3100">
                <a:solidFill>
                  <a:srgbClr val="000000"/>
                </a:solidFill>
                <a:latin typeface="Helveticish"/>
              </a:rPr>
              <a:t>+ Trong đoạn mã mới, sử dụng đa luồng để thu thập hình ảnh từ ESP32-CAM. Hàm fetch_frames được thiết kế để thu thập các khung hình và đặt chúng vào một hàng</a:t>
            </a:r>
          </a:p>
          <a:p>
            <a:pPr>
              <a:lnSpc>
                <a:spcPts val="3720"/>
              </a:lnSpc>
            </a:pPr>
            <a:r>
              <a:rPr lang="en-US" sz="3100">
                <a:solidFill>
                  <a:srgbClr val="000000"/>
                </a:solidFill>
                <a:latin typeface="Helveticish"/>
              </a:rPr>
              <a:t>đợi (frame_queue).</a:t>
            </a:r>
          </a:p>
          <a:p>
            <a:pPr>
              <a:lnSpc>
                <a:spcPts val="3720"/>
              </a:lnSpc>
            </a:pPr>
            <a:r>
              <a:rPr lang="en-US" sz="3100">
                <a:solidFill>
                  <a:srgbClr val="000000"/>
                </a:solidFill>
                <a:latin typeface="Helveticish"/>
              </a:rPr>
              <a:t>+ Một luồng riêng biệt (threading.Thread) được bắt đầu để chạy hàm fetch_frames</a:t>
            </a:r>
          </a:p>
          <a:p>
            <a:pPr>
              <a:lnSpc>
                <a:spcPts val="3720"/>
              </a:lnSpc>
            </a:pPr>
            <a:r>
              <a:rPr lang="en-US" sz="3100">
                <a:solidFill>
                  <a:srgbClr val="000000"/>
                </a:solidFill>
                <a:latin typeface="Helveticish"/>
              </a:rPr>
              <a:t>một cách đồng thời với chính chương trình chính.</a:t>
            </a:r>
          </a:p>
          <a:p>
            <a:pPr>
              <a:lnSpc>
                <a:spcPts val="3720"/>
              </a:lnSpc>
            </a:pPr>
            <a:r>
              <a:rPr lang="en-US" sz="3100">
                <a:solidFill>
                  <a:srgbClr val="000000"/>
                </a:solidFill>
                <a:latin typeface="Helveticish"/>
              </a:rPr>
              <a:t>- Hàng đợi (Queue)</a:t>
            </a:r>
          </a:p>
          <a:p>
            <a:pPr>
              <a:lnSpc>
                <a:spcPts val="3720"/>
              </a:lnSpc>
            </a:pPr>
            <a:r>
              <a:rPr lang="en-US" sz="3100">
                <a:solidFill>
                  <a:srgbClr val="000000"/>
                </a:solidFill>
                <a:latin typeface="Helveticish"/>
              </a:rPr>
              <a:t>- Bỏ qua một số khung hình</a:t>
            </a:r>
          </a:p>
          <a:p>
            <a:pPr>
              <a:lnSpc>
                <a:spcPts val="3720"/>
              </a:lnSpc>
            </a:pPr>
            <a:r>
              <a:rPr lang="en-US" sz="3100">
                <a:solidFill>
                  <a:srgbClr val="000000"/>
                </a:solidFill>
                <a:latin typeface="Helveticish"/>
              </a:rPr>
              <a:t>- Kiểm tra sự khác biệt giữa hình ảnh</a:t>
            </a:r>
          </a:p>
          <a:p>
            <a:pPr>
              <a:lnSpc>
                <a:spcPts val="3720"/>
              </a:lnSpc>
            </a:pPr>
            <a:r>
              <a:rPr lang="en-US" sz="3100">
                <a:solidFill>
                  <a:srgbClr val="000000"/>
                </a:solidFill>
                <a:latin typeface="Helveticish"/>
              </a:rPr>
              <a:t>Những khác biệt này làm cho model mới hiệu quả và linh hoạt hơn. Sử dụng đa luồng cho phép thu thập hình ảnh mà không làm chậm việc xử lý và hiển thị hình ảnh. Việc bỏ qua một số khung hình giảm bớt tải xử lý và tăng tốc độ chương trình.</a:t>
            </a:r>
          </a:p>
          <a:p>
            <a:pPr marL="0" indent="0" lvl="0">
              <a:lnSpc>
                <a:spcPts val="372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TextBox 3" id="3"/>
          <p:cNvSpPr txBox="true"/>
          <p:nvPr/>
        </p:nvSpPr>
        <p:spPr>
          <a:xfrm rot="0">
            <a:off x="260782" y="-38100"/>
            <a:ext cx="17927004" cy="890305"/>
          </a:xfrm>
          <a:prstGeom prst="rect">
            <a:avLst/>
          </a:prstGeom>
        </p:spPr>
        <p:txBody>
          <a:bodyPr anchor="t" rtlCol="false" tIns="0" lIns="0" bIns="0" rIns="0">
            <a:spAutoFit/>
          </a:bodyPr>
          <a:lstStyle/>
          <a:p>
            <a:pPr algn="ctr" marL="0" indent="0" lvl="0">
              <a:lnSpc>
                <a:spcPts val="6730"/>
              </a:lnSpc>
            </a:pPr>
            <a:r>
              <a:rPr lang="en-US" sz="5608">
                <a:solidFill>
                  <a:srgbClr val="000000"/>
                </a:solidFill>
                <a:latin typeface="Helveticish"/>
              </a:rPr>
              <a:t>Phát triển và huấn luyện mô hình YOLOv3:</a:t>
            </a:r>
          </a:p>
        </p:txBody>
      </p:sp>
      <p:sp>
        <p:nvSpPr>
          <p:cNvPr name="TextBox 4" id="4"/>
          <p:cNvSpPr txBox="true"/>
          <p:nvPr/>
        </p:nvSpPr>
        <p:spPr>
          <a:xfrm rot="0">
            <a:off x="14112721" y="1228144"/>
            <a:ext cx="3847460" cy="3446919"/>
          </a:xfrm>
          <a:prstGeom prst="rect">
            <a:avLst/>
          </a:prstGeom>
        </p:spPr>
        <p:txBody>
          <a:bodyPr anchor="t" rtlCol="false" tIns="0" lIns="0" bIns="0" rIns="0">
            <a:spAutoFit/>
          </a:bodyPr>
          <a:lstStyle/>
          <a:p>
            <a:pPr algn="ctr">
              <a:lnSpc>
                <a:spcPts val="6730"/>
              </a:lnSpc>
            </a:pPr>
            <a:r>
              <a:rPr lang="en-US" sz="5608">
                <a:solidFill>
                  <a:srgbClr val="000000"/>
                </a:solidFill>
                <a:latin typeface="Helveticish"/>
              </a:rPr>
              <a:t>Đặt</a:t>
            </a:r>
          </a:p>
          <a:p>
            <a:pPr algn="ctr">
              <a:lnSpc>
                <a:spcPts val="6730"/>
              </a:lnSpc>
            </a:pPr>
            <a:r>
              <a:rPr lang="en-US" sz="5608">
                <a:solidFill>
                  <a:srgbClr val="000000"/>
                </a:solidFill>
                <a:latin typeface="Helveticish"/>
              </a:rPr>
              <a:t> môi </a:t>
            </a:r>
          </a:p>
          <a:p>
            <a:pPr algn="ctr">
              <a:lnSpc>
                <a:spcPts val="6730"/>
              </a:lnSpc>
            </a:pPr>
            <a:r>
              <a:rPr lang="en-US" sz="5608">
                <a:solidFill>
                  <a:srgbClr val="000000"/>
                </a:solidFill>
                <a:latin typeface="Helveticish"/>
              </a:rPr>
              <a:t>trường </a:t>
            </a:r>
          </a:p>
          <a:p>
            <a:pPr algn="ctr" marL="0" indent="0" lvl="0">
              <a:lnSpc>
                <a:spcPts val="6730"/>
              </a:lnSpc>
            </a:pPr>
            <a:r>
              <a:rPr lang="en-US" sz="5608">
                <a:solidFill>
                  <a:srgbClr val="000000"/>
                </a:solidFill>
                <a:latin typeface="Helveticish"/>
              </a:rPr>
              <a:t>và cấu hình</a:t>
            </a:r>
          </a:p>
        </p:txBody>
      </p:sp>
      <p:sp>
        <p:nvSpPr>
          <p:cNvPr name="TextBox 5" id="5"/>
          <p:cNvSpPr txBox="true"/>
          <p:nvPr/>
        </p:nvSpPr>
        <p:spPr>
          <a:xfrm rot="0">
            <a:off x="521563" y="1885950"/>
            <a:ext cx="13347224" cy="8420100"/>
          </a:xfrm>
          <a:prstGeom prst="rect">
            <a:avLst/>
          </a:prstGeom>
        </p:spPr>
        <p:txBody>
          <a:bodyPr anchor="t" rtlCol="false" tIns="0" lIns="0" bIns="0" rIns="0">
            <a:spAutoFit/>
          </a:bodyPr>
          <a:lstStyle/>
          <a:p>
            <a:pPr>
              <a:lnSpc>
                <a:spcPts val="3737"/>
              </a:lnSpc>
            </a:pPr>
            <a:r>
              <a:rPr lang="en-US" sz="3114">
                <a:solidFill>
                  <a:srgbClr val="000000"/>
                </a:solidFill>
                <a:latin typeface="Helveticish"/>
              </a:rPr>
              <a:t>Hàm detect_objects(image) được xây dựng để thực hiện việc nhận diện đối tượng</a:t>
            </a:r>
          </a:p>
          <a:p>
            <a:pPr>
              <a:lnSpc>
                <a:spcPts val="3737"/>
              </a:lnSpc>
            </a:pPr>
            <a:r>
              <a:rPr lang="en-US" sz="3114">
                <a:solidFill>
                  <a:srgbClr val="000000"/>
                </a:solidFill>
                <a:latin typeface="Helveticish"/>
              </a:rPr>
              <a:t>trên một hình ảnh đầu vào. </a:t>
            </a:r>
          </a:p>
          <a:p>
            <a:pPr>
              <a:lnSpc>
                <a:spcPts val="3737"/>
              </a:lnSpc>
            </a:pPr>
            <a:r>
              <a:rPr lang="en-US" sz="3114">
                <a:solidFill>
                  <a:srgbClr val="000000"/>
                </a:solidFill>
                <a:latin typeface="Helveticish"/>
              </a:rPr>
              <a:t>Hàm này tiến hành các bước sau:</a:t>
            </a:r>
          </a:p>
          <a:p>
            <a:pPr>
              <a:lnSpc>
                <a:spcPts val="3737"/>
              </a:lnSpc>
            </a:pPr>
            <a:r>
              <a:rPr lang="en-US" sz="3114">
                <a:solidFill>
                  <a:srgbClr val="000000"/>
                </a:solidFill>
                <a:latin typeface="Helveticish"/>
              </a:rPr>
              <a:t>Chuyển hình ảnh đầu vào thành blob.</a:t>
            </a:r>
          </a:p>
          <a:p>
            <a:pPr>
              <a:lnSpc>
                <a:spcPts val="3737"/>
              </a:lnSpc>
            </a:pPr>
            <a:r>
              <a:rPr lang="en-US" sz="3114">
                <a:solidFill>
                  <a:srgbClr val="000000"/>
                </a:solidFill>
                <a:latin typeface="Helveticish"/>
              </a:rPr>
              <a:t>Thiết lập blob làm đầu vào cho mô hình và tiến hành phát hiện.</a:t>
            </a:r>
          </a:p>
          <a:p>
            <a:pPr>
              <a:lnSpc>
                <a:spcPts val="3737"/>
              </a:lnSpc>
            </a:pPr>
            <a:r>
              <a:rPr lang="en-US" sz="3114">
                <a:solidFill>
                  <a:srgbClr val="000000"/>
                </a:solidFill>
                <a:latin typeface="Helveticish"/>
              </a:rPr>
              <a:t>Lọc và lấy ra những đối tượng được phát hiện dựa trên mức độ tin cậy (confidence).</a:t>
            </a:r>
          </a:p>
          <a:p>
            <a:pPr>
              <a:lnSpc>
                <a:spcPts val="3737"/>
              </a:lnSpc>
            </a:pPr>
            <a:r>
              <a:rPr lang="en-US" sz="3114">
                <a:solidFill>
                  <a:srgbClr val="000000"/>
                </a:solidFill>
                <a:latin typeface="Helveticish"/>
              </a:rPr>
              <a:t>Áp dụng Non-Maximum Suppression để loại bỏ những đối tượng bị trùng lắp.</a:t>
            </a:r>
          </a:p>
          <a:p>
            <a:pPr>
              <a:lnSpc>
                <a:spcPts val="3737"/>
              </a:lnSpc>
            </a:pPr>
            <a:r>
              <a:rPr lang="en-US" sz="3114">
                <a:solidFill>
                  <a:srgbClr val="000000"/>
                </a:solidFill>
                <a:latin typeface="Helveticish"/>
              </a:rPr>
              <a:t>Vẽ hình chữ nhật và nhãn cho mỗi đối tượng được phát hiện trên hình ảnh.</a:t>
            </a:r>
          </a:p>
          <a:p>
            <a:pPr>
              <a:lnSpc>
                <a:spcPts val="3737"/>
              </a:lnSpc>
            </a:pPr>
            <a:r>
              <a:rPr lang="en-US" sz="3114">
                <a:solidFill>
                  <a:srgbClr val="000000"/>
                </a:solidFill>
                <a:latin typeface="Helveticish"/>
              </a:rPr>
              <a:t>Xử lý video trực tiếp: </a:t>
            </a:r>
          </a:p>
          <a:p>
            <a:pPr>
              <a:lnSpc>
                <a:spcPts val="3737"/>
              </a:lnSpc>
            </a:pPr>
            <a:r>
              <a:rPr lang="en-US" sz="3114">
                <a:solidFill>
                  <a:srgbClr val="000000"/>
                </a:solidFill>
                <a:latin typeface="Helveticish"/>
              </a:rPr>
              <a:t>Em sử dụng URL http://192.168.1.13/cam-hi.jpg để lấy</a:t>
            </a:r>
          </a:p>
          <a:p>
            <a:pPr>
              <a:lnSpc>
                <a:spcPts val="3737"/>
              </a:lnSpc>
            </a:pPr>
            <a:r>
              <a:rPr lang="en-US" sz="3114">
                <a:solidFill>
                  <a:srgbClr val="000000"/>
                </a:solidFill>
                <a:latin typeface="Helveticish"/>
              </a:rPr>
              <a:t>hình ảnh từ ESP32-CAM. Trong mỗi vòng lặp: Lấy hình ảnh từ ESP32-CAM.</a:t>
            </a:r>
          </a:p>
          <a:p>
            <a:pPr>
              <a:lnSpc>
                <a:spcPts val="3737"/>
              </a:lnSpc>
            </a:pPr>
            <a:r>
              <a:rPr lang="en-US" sz="3114">
                <a:solidFill>
                  <a:srgbClr val="000000"/>
                </a:solidFill>
                <a:latin typeface="Helveticish"/>
              </a:rPr>
              <a:t>Sử dụng hàm detect_objects để nhận diện đối tượng trên hình ảnh. </a:t>
            </a:r>
          </a:p>
          <a:p>
            <a:pPr>
              <a:lnSpc>
                <a:spcPts val="3737"/>
              </a:lnSpc>
            </a:pPr>
            <a:r>
              <a:rPr lang="en-US" sz="3114">
                <a:solidFill>
                  <a:srgbClr val="000000"/>
                </a:solidFill>
                <a:latin typeface="Helveticish"/>
              </a:rPr>
              <a:t>Lưu hình ảnh đã phát hiện đối tượng với một dấu thời gian duy nhất. </a:t>
            </a:r>
          </a:p>
          <a:p>
            <a:pPr marL="0" indent="0" lvl="0">
              <a:lnSpc>
                <a:spcPts val="3737"/>
              </a:lnSpc>
            </a:pPr>
            <a:r>
              <a:rPr lang="en-US" sz="3114">
                <a:solidFill>
                  <a:srgbClr val="000000"/>
                </a:solidFill>
                <a:latin typeface="Helveticish"/>
              </a:rPr>
              <a:t>Hiển thị hình ảnh đó trực tiếp.</a:t>
            </a:r>
          </a:p>
        </p:txBody>
      </p:sp>
      <p:sp>
        <p:nvSpPr>
          <p:cNvPr name="TextBox 6" id="6"/>
          <p:cNvSpPr txBox="true"/>
          <p:nvPr/>
        </p:nvSpPr>
        <p:spPr>
          <a:xfrm rot="0">
            <a:off x="14112721" y="6663586"/>
            <a:ext cx="3207481" cy="2594714"/>
          </a:xfrm>
          <a:prstGeom prst="rect">
            <a:avLst/>
          </a:prstGeom>
        </p:spPr>
        <p:txBody>
          <a:bodyPr anchor="t" rtlCol="false" tIns="0" lIns="0" bIns="0" rIns="0">
            <a:spAutoFit/>
          </a:bodyPr>
          <a:lstStyle/>
          <a:p>
            <a:pPr algn="ctr">
              <a:lnSpc>
                <a:spcPts val="6730"/>
              </a:lnSpc>
            </a:pPr>
            <a:r>
              <a:rPr lang="en-US" sz="5608">
                <a:solidFill>
                  <a:srgbClr val="000000"/>
                </a:solidFill>
                <a:latin typeface="Helveticish"/>
              </a:rPr>
              <a:t>Tải - load</a:t>
            </a:r>
          </a:p>
          <a:p>
            <a:pPr algn="ctr">
              <a:lnSpc>
                <a:spcPts val="6730"/>
              </a:lnSpc>
            </a:pPr>
            <a:r>
              <a:rPr lang="en-US" sz="5608">
                <a:solidFill>
                  <a:srgbClr val="000000"/>
                </a:solidFill>
                <a:latin typeface="Helveticish"/>
              </a:rPr>
              <a:t> mô hình</a:t>
            </a:r>
          </a:p>
          <a:p>
            <a:pPr algn="ctr" marL="0" indent="0" lvl="0">
              <a:lnSpc>
                <a:spcPts val="6730"/>
              </a:lnSpc>
            </a:pPr>
            <a:r>
              <a:rPr lang="en-US" sz="5608">
                <a:solidFill>
                  <a:srgbClr val="000000"/>
                </a:solidFill>
                <a:latin typeface="Helveticish"/>
              </a:rPr>
              <a:t> YOLOv3</a:t>
            </a:r>
          </a:p>
        </p:txBody>
      </p:sp>
      <p:sp>
        <p:nvSpPr>
          <p:cNvPr name="TextBox 7" id="7"/>
          <p:cNvSpPr txBox="true"/>
          <p:nvPr/>
        </p:nvSpPr>
        <p:spPr>
          <a:xfrm rot="0">
            <a:off x="-2210543" y="990600"/>
            <a:ext cx="17927004" cy="890305"/>
          </a:xfrm>
          <a:prstGeom prst="rect">
            <a:avLst/>
          </a:prstGeom>
        </p:spPr>
        <p:txBody>
          <a:bodyPr anchor="t" rtlCol="false" tIns="0" lIns="0" bIns="0" rIns="0">
            <a:spAutoFit/>
          </a:bodyPr>
          <a:lstStyle/>
          <a:p>
            <a:pPr algn="ctr" marL="0" indent="0" lvl="0">
              <a:lnSpc>
                <a:spcPts val="6730"/>
              </a:lnSpc>
            </a:pPr>
            <a:r>
              <a:rPr lang="en-US" sz="5608">
                <a:solidFill>
                  <a:srgbClr val="000000"/>
                </a:solidFill>
                <a:latin typeface="Helveticish"/>
              </a:rPr>
              <a:t>Xây dựng hàm nhận dạng đối tượng</a:t>
            </a:r>
          </a:p>
        </p:txBody>
      </p:sp>
      <p:grpSp>
        <p:nvGrpSpPr>
          <p:cNvPr name="Group 8" id="8"/>
          <p:cNvGrpSpPr/>
          <p:nvPr/>
        </p:nvGrpSpPr>
        <p:grpSpPr>
          <a:xfrm rot="0">
            <a:off x="15978188" y="4572000"/>
            <a:ext cx="193358" cy="1546860"/>
            <a:chOff x="0" y="0"/>
            <a:chExt cx="257810" cy="2062480"/>
          </a:xfrm>
        </p:grpSpPr>
        <p:sp>
          <p:nvSpPr>
            <p:cNvPr name="Freeform 9" id="9"/>
            <p:cNvSpPr/>
            <p:nvPr/>
          </p:nvSpPr>
          <p:spPr>
            <a:xfrm flipH="false" flipV="false" rot="0">
              <a:off x="24130" y="49530"/>
              <a:ext cx="185420" cy="1964690"/>
            </a:xfrm>
            <a:custGeom>
              <a:avLst/>
              <a:gdLst/>
              <a:ahLst/>
              <a:cxnLst/>
              <a:rect r="r" b="b" t="t" l="l"/>
              <a:pathLst>
                <a:path h="1964690" w="185420">
                  <a:moveTo>
                    <a:pt x="175260" y="71120"/>
                  </a:moveTo>
                  <a:cubicBezTo>
                    <a:pt x="173990" y="1921510"/>
                    <a:pt x="163830" y="1935480"/>
                    <a:pt x="148590" y="1948180"/>
                  </a:cubicBezTo>
                  <a:cubicBezTo>
                    <a:pt x="135890" y="1958340"/>
                    <a:pt x="116840" y="1964690"/>
                    <a:pt x="100330" y="1962150"/>
                  </a:cubicBezTo>
                  <a:cubicBezTo>
                    <a:pt x="80010" y="1959610"/>
                    <a:pt x="48260" y="1940560"/>
                    <a:pt x="36830" y="1924050"/>
                  </a:cubicBezTo>
                  <a:cubicBezTo>
                    <a:pt x="26670" y="1910080"/>
                    <a:pt x="24130" y="1889760"/>
                    <a:pt x="26670" y="1874520"/>
                  </a:cubicBezTo>
                  <a:cubicBezTo>
                    <a:pt x="29210" y="1859280"/>
                    <a:pt x="38100" y="1841500"/>
                    <a:pt x="48260" y="1830070"/>
                  </a:cubicBezTo>
                  <a:cubicBezTo>
                    <a:pt x="59690" y="1818640"/>
                    <a:pt x="76200" y="1808480"/>
                    <a:pt x="91440" y="1805940"/>
                  </a:cubicBezTo>
                  <a:cubicBezTo>
                    <a:pt x="106680" y="1803400"/>
                    <a:pt x="127000" y="1804670"/>
                    <a:pt x="140970" y="1813560"/>
                  </a:cubicBezTo>
                  <a:cubicBezTo>
                    <a:pt x="158750" y="1824990"/>
                    <a:pt x="179070" y="1854200"/>
                    <a:pt x="182880" y="1874520"/>
                  </a:cubicBezTo>
                  <a:cubicBezTo>
                    <a:pt x="185420" y="1891030"/>
                    <a:pt x="181610" y="1910080"/>
                    <a:pt x="171450" y="1924050"/>
                  </a:cubicBezTo>
                  <a:cubicBezTo>
                    <a:pt x="160020" y="1940560"/>
                    <a:pt x="130810" y="1960880"/>
                    <a:pt x="109220" y="1962150"/>
                  </a:cubicBezTo>
                  <a:cubicBezTo>
                    <a:pt x="87630" y="1963420"/>
                    <a:pt x="55880" y="1945640"/>
                    <a:pt x="41910" y="1930400"/>
                  </a:cubicBezTo>
                  <a:cubicBezTo>
                    <a:pt x="30480" y="1917700"/>
                    <a:pt x="30480" y="1911350"/>
                    <a:pt x="26670" y="1883410"/>
                  </a:cubicBezTo>
                  <a:cubicBezTo>
                    <a:pt x="0" y="1715770"/>
                    <a:pt x="3810" y="237490"/>
                    <a:pt x="34290" y="71120"/>
                  </a:cubicBezTo>
                  <a:cubicBezTo>
                    <a:pt x="39370" y="43180"/>
                    <a:pt x="41910" y="35560"/>
                    <a:pt x="52070" y="24130"/>
                  </a:cubicBezTo>
                  <a:cubicBezTo>
                    <a:pt x="62230" y="12700"/>
                    <a:pt x="81280" y="2540"/>
                    <a:pt x="96520" y="1270"/>
                  </a:cubicBezTo>
                  <a:cubicBezTo>
                    <a:pt x="111760" y="0"/>
                    <a:pt x="132080" y="2540"/>
                    <a:pt x="144780" y="12700"/>
                  </a:cubicBezTo>
                  <a:cubicBezTo>
                    <a:pt x="160020" y="24130"/>
                    <a:pt x="175260" y="71120"/>
                    <a:pt x="175260" y="71120"/>
                  </a:cubicBezTo>
                </a:path>
              </a:pathLst>
            </a:custGeom>
            <a:solidFill>
              <a:srgbClr val="E7191F"/>
            </a:solidFill>
            <a:ln>
              <a:noFill/>
            </a:ln>
          </p:spPr>
        </p:sp>
      </p:grpSp>
      <p:grpSp>
        <p:nvGrpSpPr>
          <p:cNvPr name="Group 10" id="10"/>
          <p:cNvGrpSpPr/>
          <p:nvPr/>
        </p:nvGrpSpPr>
        <p:grpSpPr>
          <a:xfrm rot="0">
            <a:off x="15679102" y="5819775"/>
            <a:ext cx="815340" cy="796290"/>
            <a:chOff x="0" y="0"/>
            <a:chExt cx="1087120" cy="1061720"/>
          </a:xfrm>
        </p:grpSpPr>
        <p:sp>
          <p:nvSpPr>
            <p:cNvPr name="Freeform 11" id="11"/>
            <p:cNvSpPr/>
            <p:nvPr/>
          </p:nvSpPr>
          <p:spPr>
            <a:xfrm flipH="false" flipV="false" rot="0">
              <a:off x="44450" y="46990"/>
              <a:ext cx="1003300" cy="966470"/>
            </a:xfrm>
            <a:custGeom>
              <a:avLst/>
              <a:gdLst/>
              <a:ahLst/>
              <a:cxnLst/>
              <a:rect r="r" b="b" t="t" l="l"/>
              <a:pathLst>
                <a:path h="966470" w="1003300">
                  <a:moveTo>
                    <a:pt x="139700" y="33020"/>
                  </a:moveTo>
                  <a:cubicBezTo>
                    <a:pt x="331470" y="317500"/>
                    <a:pt x="462280" y="800100"/>
                    <a:pt x="542290" y="830580"/>
                  </a:cubicBezTo>
                  <a:cubicBezTo>
                    <a:pt x="570230" y="840740"/>
                    <a:pt x="593090" y="812800"/>
                    <a:pt x="618490" y="797560"/>
                  </a:cubicBezTo>
                  <a:cubicBezTo>
                    <a:pt x="647700" y="779780"/>
                    <a:pt x="680720" y="753110"/>
                    <a:pt x="703580" y="725170"/>
                  </a:cubicBezTo>
                  <a:cubicBezTo>
                    <a:pt x="725170" y="698500"/>
                    <a:pt x="736600" y="673100"/>
                    <a:pt x="753110" y="636270"/>
                  </a:cubicBezTo>
                  <a:cubicBezTo>
                    <a:pt x="777240" y="584200"/>
                    <a:pt x="815340" y="499110"/>
                    <a:pt x="826770" y="439420"/>
                  </a:cubicBezTo>
                  <a:cubicBezTo>
                    <a:pt x="835660" y="393700"/>
                    <a:pt x="825500" y="345440"/>
                    <a:pt x="830580" y="313690"/>
                  </a:cubicBezTo>
                  <a:cubicBezTo>
                    <a:pt x="834390" y="293370"/>
                    <a:pt x="835660" y="276860"/>
                    <a:pt x="847090" y="264160"/>
                  </a:cubicBezTo>
                  <a:cubicBezTo>
                    <a:pt x="861060" y="247650"/>
                    <a:pt x="895350" y="229870"/>
                    <a:pt x="918210" y="231140"/>
                  </a:cubicBezTo>
                  <a:cubicBezTo>
                    <a:pt x="941070" y="232410"/>
                    <a:pt x="972820" y="252730"/>
                    <a:pt x="984250" y="271780"/>
                  </a:cubicBezTo>
                  <a:cubicBezTo>
                    <a:pt x="995680" y="292100"/>
                    <a:pt x="998220" y="328930"/>
                    <a:pt x="988060" y="349250"/>
                  </a:cubicBezTo>
                  <a:cubicBezTo>
                    <a:pt x="977900" y="369570"/>
                    <a:pt x="948690" y="392430"/>
                    <a:pt x="925830" y="396240"/>
                  </a:cubicBezTo>
                  <a:cubicBezTo>
                    <a:pt x="902970" y="400050"/>
                    <a:pt x="868680" y="384810"/>
                    <a:pt x="852170" y="370840"/>
                  </a:cubicBezTo>
                  <a:cubicBezTo>
                    <a:pt x="839470" y="359410"/>
                    <a:pt x="831850" y="339090"/>
                    <a:pt x="830580" y="322580"/>
                  </a:cubicBezTo>
                  <a:cubicBezTo>
                    <a:pt x="829310" y="306070"/>
                    <a:pt x="831850" y="284480"/>
                    <a:pt x="842010" y="270510"/>
                  </a:cubicBezTo>
                  <a:cubicBezTo>
                    <a:pt x="854710" y="252730"/>
                    <a:pt x="887730" y="233680"/>
                    <a:pt x="909320" y="231140"/>
                  </a:cubicBezTo>
                  <a:cubicBezTo>
                    <a:pt x="927100" y="228600"/>
                    <a:pt x="946150" y="236220"/>
                    <a:pt x="960120" y="246380"/>
                  </a:cubicBezTo>
                  <a:cubicBezTo>
                    <a:pt x="974090" y="255270"/>
                    <a:pt x="985520" y="267970"/>
                    <a:pt x="991870" y="288290"/>
                  </a:cubicBezTo>
                  <a:cubicBezTo>
                    <a:pt x="1003300" y="322580"/>
                    <a:pt x="995680" y="397510"/>
                    <a:pt x="990600" y="441960"/>
                  </a:cubicBezTo>
                  <a:cubicBezTo>
                    <a:pt x="986790" y="476250"/>
                    <a:pt x="980440" y="495300"/>
                    <a:pt x="969010" y="530860"/>
                  </a:cubicBezTo>
                  <a:cubicBezTo>
                    <a:pt x="951230" y="585470"/>
                    <a:pt x="910590" y="681990"/>
                    <a:pt x="882650" y="732790"/>
                  </a:cubicBezTo>
                  <a:cubicBezTo>
                    <a:pt x="864870" y="765810"/>
                    <a:pt x="855980" y="782320"/>
                    <a:pt x="830580" y="810260"/>
                  </a:cubicBezTo>
                  <a:cubicBezTo>
                    <a:pt x="792480" y="852170"/>
                    <a:pt x="718820" y="923290"/>
                    <a:pt x="662940" y="947420"/>
                  </a:cubicBezTo>
                  <a:cubicBezTo>
                    <a:pt x="619760" y="966470"/>
                    <a:pt x="570230" y="966470"/>
                    <a:pt x="532130" y="963930"/>
                  </a:cubicBezTo>
                  <a:cubicBezTo>
                    <a:pt x="501650" y="961390"/>
                    <a:pt x="472440" y="955040"/>
                    <a:pt x="449580" y="939800"/>
                  </a:cubicBezTo>
                  <a:cubicBezTo>
                    <a:pt x="426720" y="923290"/>
                    <a:pt x="415290" y="897890"/>
                    <a:pt x="396240" y="866140"/>
                  </a:cubicBezTo>
                  <a:cubicBezTo>
                    <a:pt x="364490" y="814070"/>
                    <a:pt x="326390" y="735330"/>
                    <a:pt x="287020" y="652780"/>
                  </a:cubicBezTo>
                  <a:cubicBezTo>
                    <a:pt x="234950" y="543560"/>
                    <a:pt x="173990" y="360680"/>
                    <a:pt x="118110" y="262890"/>
                  </a:cubicBezTo>
                  <a:cubicBezTo>
                    <a:pt x="81280" y="196850"/>
                    <a:pt x="20320" y="147320"/>
                    <a:pt x="7620" y="107950"/>
                  </a:cubicBezTo>
                  <a:cubicBezTo>
                    <a:pt x="0" y="86360"/>
                    <a:pt x="1270" y="69850"/>
                    <a:pt x="6350" y="54610"/>
                  </a:cubicBezTo>
                  <a:cubicBezTo>
                    <a:pt x="11430" y="38100"/>
                    <a:pt x="25400" y="21590"/>
                    <a:pt x="40640" y="12700"/>
                  </a:cubicBezTo>
                  <a:cubicBezTo>
                    <a:pt x="54610" y="3810"/>
                    <a:pt x="77470" y="0"/>
                    <a:pt x="93980" y="3810"/>
                  </a:cubicBezTo>
                  <a:cubicBezTo>
                    <a:pt x="110490" y="7620"/>
                    <a:pt x="139700" y="33020"/>
                    <a:pt x="139700" y="33020"/>
                  </a:cubicBezTo>
                </a:path>
              </a:pathLst>
            </a:custGeom>
            <a:solidFill>
              <a:srgbClr val="E7191F"/>
            </a:solidFill>
            <a:ln>
              <a:noFill/>
            </a:ln>
          </p:spPr>
        </p:sp>
      </p:grpSp>
      <p:grpSp>
        <p:nvGrpSpPr>
          <p:cNvPr name="Group 12" id="12"/>
          <p:cNvGrpSpPr/>
          <p:nvPr/>
        </p:nvGrpSpPr>
        <p:grpSpPr>
          <a:xfrm rot="0">
            <a:off x="12496800" y="1045845"/>
            <a:ext cx="1985962" cy="5939790"/>
            <a:chOff x="0" y="0"/>
            <a:chExt cx="2647950" cy="7919720"/>
          </a:xfrm>
        </p:grpSpPr>
        <p:sp>
          <p:nvSpPr>
            <p:cNvPr name="Freeform 13" id="13"/>
            <p:cNvSpPr/>
            <p:nvPr/>
          </p:nvSpPr>
          <p:spPr>
            <a:xfrm flipH="false" flipV="false" rot="0">
              <a:off x="48260" y="46990"/>
              <a:ext cx="2550160" cy="7825740"/>
            </a:xfrm>
            <a:custGeom>
              <a:avLst/>
              <a:gdLst/>
              <a:ahLst/>
              <a:cxnLst/>
              <a:rect r="r" b="b" t="t" l="l"/>
              <a:pathLst>
                <a:path h="7825740" w="2550160">
                  <a:moveTo>
                    <a:pt x="2392680" y="7793990"/>
                  </a:moveTo>
                  <a:cubicBezTo>
                    <a:pt x="2298700" y="7640321"/>
                    <a:pt x="2264410" y="7545071"/>
                    <a:pt x="2223770" y="7424421"/>
                  </a:cubicBezTo>
                  <a:cubicBezTo>
                    <a:pt x="2152650" y="7216140"/>
                    <a:pt x="2059940" y="6840221"/>
                    <a:pt x="1969770" y="6560821"/>
                  </a:cubicBezTo>
                  <a:cubicBezTo>
                    <a:pt x="1883410" y="6292850"/>
                    <a:pt x="1771650" y="6054090"/>
                    <a:pt x="1696720" y="5782310"/>
                  </a:cubicBezTo>
                  <a:cubicBezTo>
                    <a:pt x="1616710" y="5494020"/>
                    <a:pt x="1545590" y="5074920"/>
                    <a:pt x="1510030" y="4876800"/>
                  </a:cubicBezTo>
                  <a:cubicBezTo>
                    <a:pt x="1493520" y="4780280"/>
                    <a:pt x="1485900" y="4744720"/>
                    <a:pt x="1478280" y="4662170"/>
                  </a:cubicBezTo>
                  <a:cubicBezTo>
                    <a:pt x="1466850" y="4550410"/>
                    <a:pt x="1463040" y="4450080"/>
                    <a:pt x="1457960" y="4265930"/>
                  </a:cubicBezTo>
                  <a:cubicBezTo>
                    <a:pt x="1445260" y="3848100"/>
                    <a:pt x="1412240" y="2538730"/>
                    <a:pt x="1440180" y="2213610"/>
                  </a:cubicBezTo>
                  <a:cubicBezTo>
                    <a:pt x="1449070" y="2112010"/>
                    <a:pt x="1459230" y="2082800"/>
                    <a:pt x="1477010" y="2014220"/>
                  </a:cubicBezTo>
                  <a:cubicBezTo>
                    <a:pt x="1496060" y="1939290"/>
                    <a:pt x="1518920" y="1863090"/>
                    <a:pt x="1553210" y="1780540"/>
                  </a:cubicBezTo>
                  <a:cubicBezTo>
                    <a:pt x="1593850" y="1681480"/>
                    <a:pt x="1654810" y="1559560"/>
                    <a:pt x="1714500" y="1463040"/>
                  </a:cubicBezTo>
                  <a:cubicBezTo>
                    <a:pt x="1769110" y="1374140"/>
                    <a:pt x="1811020" y="1301750"/>
                    <a:pt x="1891030" y="1221740"/>
                  </a:cubicBezTo>
                  <a:cubicBezTo>
                    <a:pt x="2000250" y="1113790"/>
                    <a:pt x="2260600" y="969010"/>
                    <a:pt x="2336800" y="905510"/>
                  </a:cubicBezTo>
                  <a:cubicBezTo>
                    <a:pt x="2364740" y="881380"/>
                    <a:pt x="2381250" y="878840"/>
                    <a:pt x="2391410" y="850900"/>
                  </a:cubicBezTo>
                  <a:cubicBezTo>
                    <a:pt x="2409190" y="801370"/>
                    <a:pt x="2385060" y="669290"/>
                    <a:pt x="2369820" y="610870"/>
                  </a:cubicBezTo>
                  <a:cubicBezTo>
                    <a:pt x="2360930" y="575310"/>
                    <a:pt x="2353310" y="557530"/>
                    <a:pt x="2332990" y="527050"/>
                  </a:cubicBezTo>
                  <a:cubicBezTo>
                    <a:pt x="2302510" y="480060"/>
                    <a:pt x="2250440" y="419100"/>
                    <a:pt x="2184400" y="368300"/>
                  </a:cubicBezTo>
                  <a:cubicBezTo>
                    <a:pt x="2090420" y="297180"/>
                    <a:pt x="1897380" y="198120"/>
                    <a:pt x="1799590" y="167640"/>
                  </a:cubicBezTo>
                  <a:cubicBezTo>
                    <a:pt x="1744980" y="149860"/>
                    <a:pt x="1715770" y="153670"/>
                    <a:pt x="1663700" y="149860"/>
                  </a:cubicBezTo>
                  <a:cubicBezTo>
                    <a:pt x="1596390" y="144780"/>
                    <a:pt x="1493520" y="140970"/>
                    <a:pt x="1431290" y="143510"/>
                  </a:cubicBezTo>
                  <a:cubicBezTo>
                    <a:pt x="1389380" y="146050"/>
                    <a:pt x="1372870" y="143510"/>
                    <a:pt x="1325880" y="156210"/>
                  </a:cubicBezTo>
                  <a:cubicBezTo>
                    <a:pt x="1212850" y="186690"/>
                    <a:pt x="892810" y="360680"/>
                    <a:pt x="777240" y="397510"/>
                  </a:cubicBezTo>
                  <a:cubicBezTo>
                    <a:pt x="726440" y="414020"/>
                    <a:pt x="708660" y="415290"/>
                    <a:pt x="664210" y="420370"/>
                  </a:cubicBezTo>
                  <a:cubicBezTo>
                    <a:pt x="601980" y="427990"/>
                    <a:pt x="508000" y="419100"/>
                    <a:pt x="435610" y="426720"/>
                  </a:cubicBezTo>
                  <a:cubicBezTo>
                    <a:pt x="368300" y="434340"/>
                    <a:pt x="306070" y="457200"/>
                    <a:pt x="242570" y="464820"/>
                  </a:cubicBezTo>
                  <a:cubicBezTo>
                    <a:pt x="180340" y="472440"/>
                    <a:pt x="93980" y="485140"/>
                    <a:pt x="55880" y="473710"/>
                  </a:cubicBezTo>
                  <a:cubicBezTo>
                    <a:pt x="36830" y="467360"/>
                    <a:pt x="25400" y="457200"/>
                    <a:pt x="16510" y="444500"/>
                  </a:cubicBezTo>
                  <a:cubicBezTo>
                    <a:pt x="7620" y="431800"/>
                    <a:pt x="0" y="414020"/>
                    <a:pt x="2540" y="397510"/>
                  </a:cubicBezTo>
                  <a:cubicBezTo>
                    <a:pt x="5080" y="378460"/>
                    <a:pt x="22860" y="347980"/>
                    <a:pt x="38100" y="336550"/>
                  </a:cubicBezTo>
                  <a:cubicBezTo>
                    <a:pt x="50800" y="326390"/>
                    <a:pt x="71120" y="323850"/>
                    <a:pt x="86360" y="325120"/>
                  </a:cubicBezTo>
                  <a:cubicBezTo>
                    <a:pt x="101600" y="326390"/>
                    <a:pt x="119380" y="335280"/>
                    <a:pt x="130810" y="345440"/>
                  </a:cubicBezTo>
                  <a:cubicBezTo>
                    <a:pt x="142240" y="355600"/>
                    <a:pt x="152400" y="370840"/>
                    <a:pt x="153670" y="387350"/>
                  </a:cubicBezTo>
                  <a:cubicBezTo>
                    <a:pt x="156210" y="407670"/>
                    <a:pt x="147320" y="441960"/>
                    <a:pt x="132080" y="455930"/>
                  </a:cubicBezTo>
                  <a:cubicBezTo>
                    <a:pt x="116840" y="469900"/>
                    <a:pt x="82550" y="477520"/>
                    <a:pt x="63500" y="474980"/>
                  </a:cubicBezTo>
                  <a:cubicBezTo>
                    <a:pt x="46990" y="472440"/>
                    <a:pt x="31750" y="462280"/>
                    <a:pt x="21590" y="450850"/>
                  </a:cubicBezTo>
                  <a:cubicBezTo>
                    <a:pt x="11430" y="439420"/>
                    <a:pt x="3810" y="421640"/>
                    <a:pt x="2540" y="406400"/>
                  </a:cubicBezTo>
                  <a:cubicBezTo>
                    <a:pt x="1270" y="391160"/>
                    <a:pt x="6350" y="372110"/>
                    <a:pt x="15240" y="359410"/>
                  </a:cubicBezTo>
                  <a:cubicBezTo>
                    <a:pt x="24130" y="346710"/>
                    <a:pt x="33020" y="336550"/>
                    <a:pt x="53340" y="328930"/>
                  </a:cubicBezTo>
                  <a:cubicBezTo>
                    <a:pt x="97790" y="311150"/>
                    <a:pt x="227330" y="320040"/>
                    <a:pt x="295910" y="308610"/>
                  </a:cubicBezTo>
                  <a:cubicBezTo>
                    <a:pt x="349250" y="299720"/>
                    <a:pt x="379730" y="281940"/>
                    <a:pt x="434340" y="274320"/>
                  </a:cubicBezTo>
                  <a:cubicBezTo>
                    <a:pt x="513080" y="262890"/>
                    <a:pt x="617220" y="289560"/>
                    <a:pt x="723900" y="264160"/>
                  </a:cubicBezTo>
                  <a:cubicBezTo>
                    <a:pt x="869950" y="229870"/>
                    <a:pt x="1122680" y="74930"/>
                    <a:pt x="1221740" y="40640"/>
                  </a:cubicBezTo>
                  <a:cubicBezTo>
                    <a:pt x="1262380" y="26670"/>
                    <a:pt x="1277620" y="25400"/>
                    <a:pt x="1309370" y="19050"/>
                  </a:cubicBezTo>
                  <a:cubicBezTo>
                    <a:pt x="1346200" y="12700"/>
                    <a:pt x="1381760" y="6350"/>
                    <a:pt x="1432560" y="3810"/>
                  </a:cubicBezTo>
                  <a:cubicBezTo>
                    <a:pt x="1516380" y="0"/>
                    <a:pt x="1686560" y="3810"/>
                    <a:pt x="1762760" y="13970"/>
                  </a:cubicBezTo>
                  <a:cubicBezTo>
                    <a:pt x="1804670" y="19050"/>
                    <a:pt x="1818640" y="21590"/>
                    <a:pt x="1858010" y="35560"/>
                  </a:cubicBezTo>
                  <a:cubicBezTo>
                    <a:pt x="1927860" y="59690"/>
                    <a:pt x="2057400" y="127000"/>
                    <a:pt x="2134870" y="168910"/>
                  </a:cubicBezTo>
                  <a:cubicBezTo>
                    <a:pt x="2193290" y="200660"/>
                    <a:pt x="2239010" y="224790"/>
                    <a:pt x="2286000" y="260350"/>
                  </a:cubicBezTo>
                  <a:cubicBezTo>
                    <a:pt x="2332990" y="297180"/>
                    <a:pt x="2383790" y="346710"/>
                    <a:pt x="2416810" y="386080"/>
                  </a:cubicBezTo>
                  <a:cubicBezTo>
                    <a:pt x="2440940" y="415290"/>
                    <a:pt x="2453640" y="438150"/>
                    <a:pt x="2470150" y="467360"/>
                  </a:cubicBezTo>
                  <a:cubicBezTo>
                    <a:pt x="2487930" y="500380"/>
                    <a:pt x="2503170" y="533400"/>
                    <a:pt x="2515870" y="575310"/>
                  </a:cubicBezTo>
                  <a:cubicBezTo>
                    <a:pt x="2532380" y="629920"/>
                    <a:pt x="2546350" y="712470"/>
                    <a:pt x="2548890" y="768350"/>
                  </a:cubicBezTo>
                  <a:cubicBezTo>
                    <a:pt x="2550160" y="810260"/>
                    <a:pt x="2546350" y="847090"/>
                    <a:pt x="2538730" y="878840"/>
                  </a:cubicBezTo>
                  <a:cubicBezTo>
                    <a:pt x="2532380" y="905510"/>
                    <a:pt x="2523490" y="927100"/>
                    <a:pt x="2508250" y="948690"/>
                  </a:cubicBezTo>
                  <a:cubicBezTo>
                    <a:pt x="2490470" y="974090"/>
                    <a:pt x="2471420" y="989330"/>
                    <a:pt x="2434590" y="1018540"/>
                  </a:cubicBezTo>
                  <a:cubicBezTo>
                    <a:pt x="2352040" y="1084580"/>
                    <a:pt x="2101850" y="1223010"/>
                    <a:pt x="2009140" y="1310640"/>
                  </a:cubicBezTo>
                  <a:cubicBezTo>
                    <a:pt x="1953260" y="1363980"/>
                    <a:pt x="1934210" y="1397000"/>
                    <a:pt x="1893570" y="1459230"/>
                  </a:cubicBezTo>
                  <a:cubicBezTo>
                    <a:pt x="1832610" y="1553210"/>
                    <a:pt x="1742440" y="1722120"/>
                    <a:pt x="1694180" y="1831340"/>
                  </a:cubicBezTo>
                  <a:cubicBezTo>
                    <a:pt x="1658620" y="1911350"/>
                    <a:pt x="1635760" y="1979930"/>
                    <a:pt x="1616710" y="2048510"/>
                  </a:cubicBezTo>
                  <a:cubicBezTo>
                    <a:pt x="1600200" y="2106930"/>
                    <a:pt x="1591310" y="2131060"/>
                    <a:pt x="1582420" y="2214880"/>
                  </a:cubicBezTo>
                  <a:cubicBezTo>
                    <a:pt x="1555750" y="2458720"/>
                    <a:pt x="1565910" y="3227070"/>
                    <a:pt x="1568450" y="3662680"/>
                  </a:cubicBezTo>
                  <a:cubicBezTo>
                    <a:pt x="1570990" y="4022090"/>
                    <a:pt x="1565910" y="4385310"/>
                    <a:pt x="1591310" y="4645660"/>
                  </a:cubicBezTo>
                  <a:cubicBezTo>
                    <a:pt x="1607820" y="4820920"/>
                    <a:pt x="1634490" y="4919980"/>
                    <a:pt x="1664970" y="5080000"/>
                  </a:cubicBezTo>
                  <a:cubicBezTo>
                    <a:pt x="1703070" y="5278120"/>
                    <a:pt x="1741170" y="5515610"/>
                    <a:pt x="1805940" y="5744210"/>
                  </a:cubicBezTo>
                  <a:cubicBezTo>
                    <a:pt x="1877060" y="5996940"/>
                    <a:pt x="2010410" y="6294120"/>
                    <a:pt x="2084070" y="6526530"/>
                  </a:cubicBezTo>
                  <a:cubicBezTo>
                    <a:pt x="2142490" y="6710680"/>
                    <a:pt x="2178050" y="6874510"/>
                    <a:pt x="2225040" y="7025640"/>
                  </a:cubicBezTo>
                  <a:cubicBezTo>
                    <a:pt x="2264410" y="7152640"/>
                    <a:pt x="2307590" y="7264400"/>
                    <a:pt x="2345690" y="7372350"/>
                  </a:cubicBezTo>
                  <a:cubicBezTo>
                    <a:pt x="2379980" y="7466330"/>
                    <a:pt x="2410460" y="7569200"/>
                    <a:pt x="2443480" y="7635240"/>
                  </a:cubicBezTo>
                  <a:cubicBezTo>
                    <a:pt x="2465070" y="7678420"/>
                    <a:pt x="2500630" y="7708900"/>
                    <a:pt x="2508250" y="7736840"/>
                  </a:cubicBezTo>
                  <a:cubicBezTo>
                    <a:pt x="2513330" y="7754620"/>
                    <a:pt x="2512060" y="7769860"/>
                    <a:pt x="2506980" y="7782560"/>
                  </a:cubicBezTo>
                  <a:cubicBezTo>
                    <a:pt x="2501900" y="7796530"/>
                    <a:pt x="2489200" y="7810500"/>
                    <a:pt x="2476500" y="7816850"/>
                  </a:cubicBezTo>
                  <a:cubicBezTo>
                    <a:pt x="2463800" y="7823200"/>
                    <a:pt x="2444750" y="7825740"/>
                    <a:pt x="2430780" y="7821930"/>
                  </a:cubicBezTo>
                  <a:cubicBezTo>
                    <a:pt x="2416810" y="7818120"/>
                    <a:pt x="2392680" y="7793990"/>
                    <a:pt x="2392680" y="7793990"/>
                  </a:cubicBezTo>
                </a:path>
              </a:pathLst>
            </a:custGeom>
            <a:solidFill>
              <a:srgbClr val="E7191F"/>
            </a:solidFill>
            <a:ln>
              <a:noFill/>
            </a:ln>
          </p:spPr>
        </p:sp>
      </p:grpSp>
      <p:grpSp>
        <p:nvGrpSpPr>
          <p:cNvPr name="Group 14" id="14"/>
          <p:cNvGrpSpPr/>
          <p:nvPr/>
        </p:nvGrpSpPr>
        <p:grpSpPr>
          <a:xfrm rot="0">
            <a:off x="12474893" y="1076325"/>
            <a:ext cx="803910" cy="669607"/>
            <a:chOff x="0" y="0"/>
            <a:chExt cx="1071880" cy="892810"/>
          </a:xfrm>
        </p:grpSpPr>
        <p:sp>
          <p:nvSpPr>
            <p:cNvPr name="Freeform 15" id="15"/>
            <p:cNvSpPr/>
            <p:nvPr/>
          </p:nvSpPr>
          <p:spPr>
            <a:xfrm flipH="false" flipV="false" rot="0">
              <a:off x="49530" y="49530"/>
              <a:ext cx="972820" cy="797560"/>
            </a:xfrm>
            <a:custGeom>
              <a:avLst/>
              <a:gdLst/>
              <a:ahLst/>
              <a:cxnLst/>
              <a:rect r="r" b="b" t="t" l="l"/>
              <a:pathLst>
                <a:path h="797560" w="972820">
                  <a:moveTo>
                    <a:pt x="392430" y="119380"/>
                  </a:moveTo>
                  <a:cubicBezTo>
                    <a:pt x="205740" y="582930"/>
                    <a:pt x="834390" y="618490"/>
                    <a:pt x="923290" y="661670"/>
                  </a:cubicBezTo>
                  <a:cubicBezTo>
                    <a:pt x="944880" y="671830"/>
                    <a:pt x="951230" y="676910"/>
                    <a:pt x="958850" y="688340"/>
                  </a:cubicBezTo>
                  <a:cubicBezTo>
                    <a:pt x="966470" y="699770"/>
                    <a:pt x="972820" y="716280"/>
                    <a:pt x="971550" y="730250"/>
                  </a:cubicBezTo>
                  <a:cubicBezTo>
                    <a:pt x="969010" y="748030"/>
                    <a:pt x="955040" y="775970"/>
                    <a:pt x="938530" y="786130"/>
                  </a:cubicBezTo>
                  <a:cubicBezTo>
                    <a:pt x="922020" y="796290"/>
                    <a:pt x="891540" y="797560"/>
                    <a:pt x="873760" y="789940"/>
                  </a:cubicBezTo>
                  <a:cubicBezTo>
                    <a:pt x="855980" y="782320"/>
                    <a:pt x="839470" y="756920"/>
                    <a:pt x="834390" y="739140"/>
                  </a:cubicBezTo>
                  <a:cubicBezTo>
                    <a:pt x="830580" y="725170"/>
                    <a:pt x="834390" y="708660"/>
                    <a:pt x="840740" y="695960"/>
                  </a:cubicBezTo>
                  <a:cubicBezTo>
                    <a:pt x="847090" y="683260"/>
                    <a:pt x="858520" y="670560"/>
                    <a:pt x="872490" y="665480"/>
                  </a:cubicBezTo>
                  <a:cubicBezTo>
                    <a:pt x="889000" y="659130"/>
                    <a:pt x="920750" y="657860"/>
                    <a:pt x="937260" y="668020"/>
                  </a:cubicBezTo>
                  <a:cubicBezTo>
                    <a:pt x="953770" y="678180"/>
                    <a:pt x="969010" y="703580"/>
                    <a:pt x="970280" y="722630"/>
                  </a:cubicBezTo>
                  <a:cubicBezTo>
                    <a:pt x="971550" y="741680"/>
                    <a:pt x="960120" y="769620"/>
                    <a:pt x="944880" y="781050"/>
                  </a:cubicBezTo>
                  <a:cubicBezTo>
                    <a:pt x="929640" y="792480"/>
                    <a:pt x="910590" y="793750"/>
                    <a:pt x="881380" y="792480"/>
                  </a:cubicBezTo>
                  <a:cubicBezTo>
                    <a:pt x="819150" y="789940"/>
                    <a:pt x="695960" y="736600"/>
                    <a:pt x="591820" y="712470"/>
                  </a:cubicBezTo>
                  <a:cubicBezTo>
                    <a:pt x="474980" y="685800"/>
                    <a:pt x="311150" y="673100"/>
                    <a:pt x="212090" y="643890"/>
                  </a:cubicBezTo>
                  <a:cubicBezTo>
                    <a:pt x="144780" y="623570"/>
                    <a:pt x="82550" y="612140"/>
                    <a:pt x="46990" y="574040"/>
                  </a:cubicBezTo>
                  <a:cubicBezTo>
                    <a:pt x="16510" y="541020"/>
                    <a:pt x="0" y="480060"/>
                    <a:pt x="1270" y="440690"/>
                  </a:cubicBezTo>
                  <a:cubicBezTo>
                    <a:pt x="1270" y="410210"/>
                    <a:pt x="13970" y="393700"/>
                    <a:pt x="33020" y="358140"/>
                  </a:cubicBezTo>
                  <a:cubicBezTo>
                    <a:pt x="73660" y="281940"/>
                    <a:pt x="215900" y="69850"/>
                    <a:pt x="270510" y="24130"/>
                  </a:cubicBezTo>
                  <a:cubicBezTo>
                    <a:pt x="290830" y="7620"/>
                    <a:pt x="303530" y="2540"/>
                    <a:pt x="321310" y="1270"/>
                  </a:cubicBezTo>
                  <a:cubicBezTo>
                    <a:pt x="337820" y="0"/>
                    <a:pt x="359410" y="7620"/>
                    <a:pt x="373380" y="17780"/>
                  </a:cubicBezTo>
                  <a:cubicBezTo>
                    <a:pt x="387350" y="29210"/>
                    <a:pt x="400050" y="49530"/>
                    <a:pt x="402590" y="66040"/>
                  </a:cubicBezTo>
                  <a:cubicBezTo>
                    <a:pt x="405130" y="82550"/>
                    <a:pt x="392430" y="119380"/>
                    <a:pt x="392430" y="119380"/>
                  </a:cubicBezTo>
                </a:path>
              </a:pathLst>
            </a:custGeom>
            <a:solidFill>
              <a:srgbClr val="E7191F"/>
            </a:solidFill>
            <a:ln>
              <a:noFill/>
            </a:ln>
          </p:spPr>
        </p:sp>
      </p:grpSp>
      <p:grpSp>
        <p:nvGrpSpPr>
          <p:cNvPr name="Group 16" id="16"/>
          <p:cNvGrpSpPr/>
          <p:nvPr/>
        </p:nvGrpSpPr>
        <p:grpSpPr>
          <a:xfrm rot="0">
            <a:off x="-61912" y="1933575"/>
            <a:ext cx="720090" cy="8322945"/>
            <a:chOff x="0" y="0"/>
            <a:chExt cx="960120" cy="11097260"/>
          </a:xfrm>
        </p:grpSpPr>
        <p:sp>
          <p:nvSpPr>
            <p:cNvPr name="Freeform 17" id="17"/>
            <p:cNvSpPr/>
            <p:nvPr/>
          </p:nvSpPr>
          <p:spPr>
            <a:xfrm flipH="false" flipV="false" rot="0">
              <a:off x="34290" y="46990"/>
              <a:ext cx="878840" cy="11000740"/>
            </a:xfrm>
            <a:custGeom>
              <a:avLst/>
              <a:gdLst/>
              <a:ahLst/>
              <a:cxnLst/>
              <a:rect r="r" b="b" t="t" l="l"/>
              <a:pathLst>
                <a:path h="11000740" w="878840">
                  <a:moveTo>
                    <a:pt x="862330" y="119380"/>
                  </a:moveTo>
                  <a:cubicBezTo>
                    <a:pt x="698500" y="401320"/>
                    <a:pt x="660400" y="495300"/>
                    <a:pt x="638810" y="572770"/>
                  </a:cubicBezTo>
                  <a:cubicBezTo>
                    <a:pt x="621030" y="637540"/>
                    <a:pt x="624840" y="684530"/>
                    <a:pt x="607060" y="756920"/>
                  </a:cubicBezTo>
                  <a:cubicBezTo>
                    <a:pt x="580390" y="862330"/>
                    <a:pt x="511810" y="1008380"/>
                    <a:pt x="474980" y="1143000"/>
                  </a:cubicBezTo>
                  <a:cubicBezTo>
                    <a:pt x="436880" y="1283970"/>
                    <a:pt x="410210" y="1423670"/>
                    <a:pt x="383540" y="1582420"/>
                  </a:cubicBezTo>
                  <a:cubicBezTo>
                    <a:pt x="351790" y="1769110"/>
                    <a:pt x="339090" y="2015490"/>
                    <a:pt x="303530" y="2194560"/>
                  </a:cubicBezTo>
                  <a:cubicBezTo>
                    <a:pt x="274320" y="2338070"/>
                    <a:pt x="220980" y="2466340"/>
                    <a:pt x="198120" y="2578100"/>
                  </a:cubicBezTo>
                  <a:cubicBezTo>
                    <a:pt x="181610" y="2663190"/>
                    <a:pt x="176530" y="2683510"/>
                    <a:pt x="168910" y="2807970"/>
                  </a:cubicBezTo>
                  <a:cubicBezTo>
                    <a:pt x="134620" y="3350260"/>
                    <a:pt x="142240" y="6731000"/>
                    <a:pt x="163830" y="7170420"/>
                  </a:cubicBezTo>
                  <a:cubicBezTo>
                    <a:pt x="167640" y="7249160"/>
                    <a:pt x="168910" y="7250430"/>
                    <a:pt x="177800" y="7308850"/>
                  </a:cubicBezTo>
                  <a:cubicBezTo>
                    <a:pt x="194310" y="7415530"/>
                    <a:pt x="257810" y="7637780"/>
                    <a:pt x="275590" y="7757160"/>
                  </a:cubicBezTo>
                  <a:cubicBezTo>
                    <a:pt x="287020" y="7835900"/>
                    <a:pt x="285750" y="7866380"/>
                    <a:pt x="289560" y="7954010"/>
                  </a:cubicBezTo>
                  <a:cubicBezTo>
                    <a:pt x="295910" y="8130540"/>
                    <a:pt x="281940" y="8520430"/>
                    <a:pt x="294640" y="8754110"/>
                  </a:cubicBezTo>
                  <a:cubicBezTo>
                    <a:pt x="304800" y="8938260"/>
                    <a:pt x="327660" y="9102090"/>
                    <a:pt x="346710" y="9245600"/>
                  </a:cubicBezTo>
                  <a:cubicBezTo>
                    <a:pt x="361950" y="9357360"/>
                    <a:pt x="372110" y="9442450"/>
                    <a:pt x="394970" y="9544050"/>
                  </a:cubicBezTo>
                  <a:cubicBezTo>
                    <a:pt x="419100" y="9650730"/>
                    <a:pt x="461010" y="9754870"/>
                    <a:pt x="488950" y="9870440"/>
                  </a:cubicBezTo>
                  <a:cubicBezTo>
                    <a:pt x="519430" y="9997440"/>
                    <a:pt x="537210" y="10148570"/>
                    <a:pt x="566420" y="10273030"/>
                  </a:cubicBezTo>
                  <a:cubicBezTo>
                    <a:pt x="591820" y="10382250"/>
                    <a:pt x="619760" y="10510520"/>
                    <a:pt x="648970" y="10580370"/>
                  </a:cubicBezTo>
                  <a:cubicBezTo>
                    <a:pt x="665480" y="10619740"/>
                    <a:pt x="684530" y="10628630"/>
                    <a:pt x="701040" y="10665460"/>
                  </a:cubicBezTo>
                  <a:cubicBezTo>
                    <a:pt x="727710" y="10723880"/>
                    <a:pt x="782320" y="10848340"/>
                    <a:pt x="781050" y="10905490"/>
                  </a:cubicBezTo>
                  <a:cubicBezTo>
                    <a:pt x="779780" y="10937240"/>
                    <a:pt x="768350" y="10962640"/>
                    <a:pt x="753110" y="10977880"/>
                  </a:cubicBezTo>
                  <a:cubicBezTo>
                    <a:pt x="740410" y="10990580"/>
                    <a:pt x="720090" y="10998200"/>
                    <a:pt x="703580" y="10999470"/>
                  </a:cubicBezTo>
                  <a:cubicBezTo>
                    <a:pt x="687070" y="11000740"/>
                    <a:pt x="665480" y="10994390"/>
                    <a:pt x="651510" y="10985500"/>
                  </a:cubicBezTo>
                  <a:cubicBezTo>
                    <a:pt x="637540" y="10976610"/>
                    <a:pt x="623570" y="10961370"/>
                    <a:pt x="618490" y="10943590"/>
                  </a:cubicBezTo>
                  <a:cubicBezTo>
                    <a:pt x="613410" y="10923270"/>
                    <a:pt x="615950" y="10885170"/>
                    <a:pt x="629920" y="10866120"/>
                  </a:cubicBezTo>
                  <a:cubicBezTo>
                    <a:pt x="643890" y="10847070"/>
                    <a:pt x="678180" y="10830560"/>
                    <a:pt x="701040" y="10831830"/>
                  </a:cubicBezTo>
                  <a:cubicBezTo>
                    <a:pt x="723900" y="10833100"/>
                    <a:pt x="755650" y="10853420"/>
                    <a:pt x="768350" y="10871200"/>
                  </a:cubicBezTo>
                  <a:cubicBezTo>
                    <a:pt x="778510" y="10885170"/>
                    <a:pt x="782320" y="10906760"/>
                    <a:pt x="781050" y="10923270"/>
                  </a:cubicBezTo>
                  <a:cubicBezTo>
                    <a:pt x="779780" y="10939780"/>
                    <a:pt x="770890" y="10960100"/>
                    <a:pt x="759460" y="10972800"/>
                  </a:cubicBezTo>
                  <a:cubicBezTo>
                    <a:pt x="748030" y="10985500"/>
                    <a:pt x="730250" y="10996930"/>
                    <a:pt x="712470" y="10998200"/>
                  </a:cubicBezTo>
                  <a:cubicBezTo>
                    <a:pt x="690880" y="11000740"/>
                    <a:pt x="660400" y="10995660"/>
                    <a:pt x="637540" y="10974070"/>
                  </a:cubicBezTo>
                  <a:cubicBezTo>
                    <a:pt x="589280" y="10928350"/>
                    <a:pt x="551180" y="10761980"/>
                    <a:pt x="516890" y="10660380"/>
                  </a:cubicBezTo>
                  <a:cubicBezTo>
                    <a:pt x="485140" y="10567670"/>
                    <a:pt x="461010" y="10492740"/>
                    <a:pt x="436880" y="10388600"/>
                  </a:cubicBezTo>
                  <a:cubicBezTo>
                    <a:pt x="405130" y="10252710"/>
                    <a:pt x="388620" y="10041890"/>
                    <a:pt x="355600" y="9914890"/>
                  </a:cubicBezTo>
                  <a:cubicBezTo>
                    <a:pt x="332740" y="9825990"/>
                    <a:pt x="302260" y="9770110"/>
                    <a:pt x="279400" y="9692640"/>
                  </a:cubicBezTo>
                  <a:cubicBezTo>
                    <a:pt x="255270" y="9610090"/>
                    <a:pt x="232410" y="9540240"/>
                    <a:pt x="213360" y="9432290"/>
                  </a:cubicBezTo>
                  <a:cubicBezTo>
                    <a:pt x="182880" y="9260840"/>
                    <a:pt x="153670" y="8990330"/>
                    <a:pt x="140970" y="8755380"/>
                  </a:cubicBezTo>
                  <a:cubicBezTo>
                    <a:pt x="127000" y="8501380"/>
                    <a:pt x="147320" y="8125460"/>
                    <a:pt x="140970" y="7959090"/>
                  </a:cubicBezTo>
                  <a:cubicBezTo>
                    <a:pt x="138430" y="7882890"/>
                    <a:pt x="138430" y="7861300"/>
                    <a:pt x="128270" y="7792720"/>
                  </a:cubicBezTo>
                  <a:cubicBezTo>
                    <a:pt x="111760" y="7677150"/>
                    <a:pt x="50800" y="7447280"/>
                    <a:pt x="34290" y="7332980"/>
                  </a:cubicBezTo>
                  <a:cubicBezTo>
                    <a:pt x="24130" y="7265670"/>
                    <a:pt x="24130" y="7260590"/>
                    <a:pt x="20320" y="7170420"/>
                  </a:cubicBezTo>
                  <a:cubicBezTo>
                    <a:pt x="0" y="6708140"/>
                    <a:pt x="0" y="3515360"/>
                    <a:pt x="16510" y="2932430"/>
                  </a:cubicBezTo>
                  <a:cubicBezTo>
                    <a:pt x="20320" y="2781300"/>
                    <a:pt x="22860" y="2727960"/>
                    <a:pt x="33020" y="2646680"/>
                  </a:cubicBezTo>
                  <a:cubicBezTo>
                    <a:pt x="40640" y="2584450"/>
                    <a:pt x="49530" y="2546350"/>
                    <a:pt x="64770" y="2482850"/>
                  </a:cubicBezTo>
                  <a:cubicBezTo>
                    <a:pt x="86360" y="2395220"/>
                    <a:pt x="129540" y="2292350"/>
                    <a:pt x="156210" y="2169160"/>
                  </a:cubicBezTo>
                  <a:cubicBezTo>
                    <a:pt x="191770" y="1998980"/>
                    <a:pt x="207010" y="1738630"/>
                    <a:pt x="240030" y="1550670"/>
                  </a:cubicBezTo>
                  <a:cubicBezTo>
                    <a:pt x="267970" y="1390650"/>
                    <a:pt x="297180" y="1225550"/>
                    <a:pt x="332740" y="1108710"/>
                  </a:cubicBezTo>
                  <a:cubicBezTo>
                    <a:pt x="356870" y="1028700"/>
                    <a:pt x="388620" y="989330"/>
                    <a:pt x="412750" y="911860"/>
                  </a:cubicBezTo>
                  <a:cubicBezTo>
                    <a:pt x="447040" y="805180"/>
                    <a:pt x="462280" y="643890"/>
                    <a:pt x="501650" y="520700"/>
                  </a:cubicBezTo>
                  <a:cubicBezTo>
                    <a:pt x="538480" y="405130"/>
                    <a:pt x="591820" y="279400"/>
                    <a:pt x="637540" y="191770"/>
                  </a:cubicBezTo>
                  <a:cubicBezTo>
                    <a:pt x="670560" y="128270"/>
                    <a:pt x="707390" y="66040"/>
                    <a:pt x="736600" y="35560"/>
                  </a:cubicBezTo>
                  <a:cubicBezTo>
                    <a:pt x="751840" y="19050"/>
                    <a:pt x="763270" y="7620"/>
                    <a:pt x="779780" y="3810"/>
                  </a:cubicBezTo>
                  <a:cubicBezTo>
                    <a:pt x="796290" y="0"/>
                    <a:pt x="817880" y="1270"/>
                    <a:pt x="833120" y="10160"/>
                  </a:cubicBezTo>
                  <a:cubicBezTo>
                    <a:pt x="850900" y="20320"/>
                    <a:pt x="871220" y="48260"/>
                    <a:pt x="875030" y="67310"/>
                  </a:cubicBezTo>
                  <a:cubicBezTo>
                    <a:pt x="878840" y="83820"/>
                    <a:pt x="862330" y="119380"/>
                    <a:pt x="862330" y="119380"/>
                  </a:cubicBezTo>
                </a:path>
              </a:pathLst>
            </a:custGeom>
            <a:solidFill>
              <a:srgbClr val="E7191F"/>
            </a:solidFill>
            <a:ln>
              <a:noFill/>
            </a:ln>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11783" y="1938337"/>
            <a:ext cx="13357860" cy="8348663"/>
          </a:xfrm>
          <a:custGeom>
            <a:avLst/>
            <a:gdLst/>
            <a:ahLst/>
            <a:cxnLst/>
            <a:rect r="r" b="b" t="t" l="l"/>
            <a:pathLst>
              <a:path h="8348663" w="13357860">
                <a:moveTo>
                  <a:pt x="0" y="0"/>
                </a:moveTo>
                <a:lnTo>
                  <a:pt x="13357860" y="0"/>
                </a:lnTo>
                <a:lnTo>
                  <a:pt x="13357860" y="8348663"/>
                </a:lnTo>
                <a:lnTo>
                  <a:pt x="0" y="8348663"/>
                </a:lnTo>
                <a:lnTo>
                  <a:pt x="0" y="0"/>
                </a:lnTo>
                <a:close/>
              </a:path>
            </a:pathLst>
          </a:custGeom>
          <a:blipFill>
            <a:blip r:embed="rId2"/>
            <a:stretch>
              <a:fillRect l="0" t="0" r="0" b="0"/>
            </a:stretch>
          </a:blipFill>
        </p:spPr>
      </p:sp>
      <p:sp>
        <p:nvSpPr>
          <p:cNvPr name="TextBox 3" id="3"/>
          <p:cNvSpPr txBox="true"/>
          <p:nvPr/>
        </p:nvSpPr>
        <p:spPr>
          <a:xfrm rot="0">
            <a:off x="841240" y="395287"/>
            <a:ext cx="17498945" cy="1543050"/>
          </a:xfrm>
          <a:prstGeom prst="rect">
            <a:avLst/>
          </a:prstGeom>
        </p:spPr>
        <p:txBody>
          <a:bodyPr anchor="t" rtlCol="false" tIns="0" lIns="0" bIns="0" rIns="0">
            <a:spAutoFit/>
          </a:bodyPr>
          <a:lstStyle/>
          <a:p>
            <a:pPr algn="ctr" marL="0" indent="0" lvl="0">
              <a:lnSpc>
                <a:spcPts val="11999"/>
              </a:lnSpc>
            </a:pPr>
            <a:r>
              <a:rPr lang="en-US" sz="9999">
                <a:solidFill>
                  <a:srgbClr val="000000"/>
                </a:solidFill>
                <a:latin typeface="Helveticish"/>
              </a:rPr>
              <a:t>KẾT QUẢ</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8858" y="1938337"/>
            <a:ext cx="11194087" cy="8348663"/>
          </a:xfrm>
          <a:custGeom>
            <a:avLst/>
            <a:gdLst/>
            <a:ahLst/>
            <a:cxnLst/>
            <a:rect r="r" b="b" t="t" l="l"/>
            <a:pathLst>
              <a:path h="8348663" w="11194087">
                <a:moveTo>
                  <a:pt x="0" y="0"/>
                </a:moveTo>
                <a:lnTo>
                  <a:pt x="11194087" y="0"/>
                </a:lnTo>
                <a:lnTo>
                  <a:pt x="11194087" y="8348663"/>
                </a:lnTo>
                <a:lnTo>
                  <a:pt x="0" y="8348663"/>
                </a:lnTo>
                <a:lnTo>
                  <a:pt x="0" y="0"/>
                </a:lnTo>
                <a:close/>
              </a:path>
            </a:pathLst>
          </a:custGeom>
          <a:blipFill>
            <a:blip r:embed="rId2"/>
            <a:stretch>
              <a:fillRect l="0" t="0" r="0" b="0"/>
            </a:stretch>
          </a:blipFill>
        </p:spPr>
      </p:sp>
      <p:sp>
        <p:nvSpPr>
          <p:cNvPr name="TextBox 3" id="3"/>
          <p:cNvSpPr txBox="true"/>
          <p:nvPr/>
        </p:nvSpPr>
        <p:spPr>
          <a:xfrm rot="0">
            <a:off x="556805" y="242887"/>
            <a:ext cx="17498945" cy="1543050"/>
          </a:xfrm>
          <a:prstGeom prst="rect">
            <a:avLst/>
          </a:prstGeom>
        </p:spPr>
        <p:txBody>
          <a:bodyPr anchor="t" rtlCol="false" tIns="0" lIns="0" bIns="0" rIns="0">
            <a:spAutoFit/>
          </a:bodyPr>
          <a:lstStyle/>
          <a:p>
            <a:pPr algn="ctr" marL="0" indent="0" lvl="0">
              <a:lnSpc>
                <a:spcPts val="11999"/>
              </a:lnSpc>
            </a:pPr>
            <a:r>
              <a:rPr lang="en-US" sz="9999">
                <a:solidFill>
                  <a:srgbClr val="000000"/>
                </a:solidFill>
                <a:latin typeface="Helveticish"/>
              </a:rPr>
              <a:t>THẢO LUẬN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TextBox 3" id="3"/>
          <p:cNvSpPr txBox="true"/>
          <p:nvPr/>
        </p:nvSpPr>
        <p:spPr>
          <a:xfrm rot="0">
            <a:off x="1028700" y="1495425"/>
            <a:ext cx="15329300" cy="7562850"/>
          </a:xfrm>
          <a:prstGeom prst="rect">
            <a:avLst/>
          </a:prstGeom>
        </p:spPr>
        <p:txBody>
          <a:bodyPr anchor="t" rtlCol="false" tIns="0" lIns="0" bIns="0" rIns="0">
            <a:spAutoFit/>
          </a:bodyPr>
          <a:lstStyle/>
          <a:p>
            <a:pPr>
              <a:lnSpc>
                <a:spcPts val="7470"/>
              </a:lnSpc>
            </a:pPr>
            <a:r>
              <a:rPr lang="en-US" sz="6225">
                <a:solidFill>
                  <a:srgbClr val="000000"/>
                </a:solidFill>
                <a:latin typeface="Helveticish"/>
              </a:rPr>
              <a:t>1. Giới thiệu</a:t>
            </a:r>
          </a:p>
          <a:p>
            <a:pPr>
              <a:lnSpc>
                <a:spcPts val="7470"/>
              </a:lnSpc>
            </a:pPr>
            <a:r>
              <a:rPr lang="en-US" sz="6225">
                <a:solidFill>
                  <a:srgbClr val="000000"/>
                </a:solidFill>
                <a:latin typeface="Helveticish"/>
              </a:rPr>
              <a:t>2. </a:t>
            </a:r>
            <a:r>
              <a:rPr lang="en-US" sz="6225">
                <a:solidFill>
                  <a:srgbClr val="000000"/>
                </a:solidFill>
                <a:latin typeface="Helveticish"/>
                <a:hlinkClick r:id="rId4" tooltip="https://docs.google.com/document/d/1N_GQDqWZZYzFaKbvAXIpDNFZnB65-P9c/edit#heading=h.30j0zll"/>
              </a:rPr>
              <a:t>Tổng quan về ESP32-CAM</a:t>
            </a:r>
          </a:p>
          <a:p>
            <a:pPr>
              <a:lnSpc>
                <a:spcPts val="7470"/>
              </a:lnSpc>
            </a:pPr>
            <a:r>
              <a:rPr lang="en-US" sz="6225">
                <a:solidFill>
                  <a:srgbClr val="000000"/>
                </a:solidFill>
                <a:latin typeface="Helveticish"/>
                <a:hlinkClick r:id="rId5" tooltip="https://docs.google.com/document/d/1N_GQDqWZZYzFaKbvAXIpDNFZnB65-P9c/edit#heading=h.tyjcwt"/>
              </a:rPr>
              <a:t>3. Tổng quan về YOLOv3</a:t>
            </a:r>
          </a:p>
          <a:p>
            <a:pPr>
              <a:lnSpc>
                <a:spcPts val="7470"/>
              </a:lnSpc>
            </a:pPr>
            <a:r>
              <a:rPr lang="en-US" sz="6225">
                <a:solidFill>
                  <a:srgbClr val="000000"/>
                </a:solidFill>
                <a:latin typeface="Helveticish"/>
                <a:hlinkClick r:id="rId6" tooltip="https://docs.google.com/document/d/1N_GQDqWZZYzFaKbvAXIpDNFZnB65-P9c/edit#heading=h.2s8eyo1"/>
              </a:rPr>
              <a:t>4. Xây dựng hệ thống – giải thích code</a:t>
            </a:r>
          </a:p>
          <a:p>
            <a:pPr>
              <a:lnSpc>
                <a:spcPts val="7470"/>
              </a:lnSpc>
            </a:pPr>
            <a:r>
              <a:rPr lang="en-US" sz="6225">
                <a:solidFill>
                  <a:srgbClr val="000000"/>
                </a:solidFill>
                <a:latin typeface="Helveticish"/>
                <a:hlinkClick r:id="rId7" tooltip="https://docs.google.com/document/d/1N_GQDqWZZYzFaKbvAXIpDNFZnB65-P9c/edit#heading=h.2jxsxqh"/>
              </a:rPr>
              <a:t>5. Ứng dụng và kết quả</a:t>
            </a:r>
          </a:p>
          <a:p>
            <a:pPr>
              <a:lnSpc>
                <a:spcPts val="7470"/>
              </a:lnSpc>
            </a:pPr>
            <a:r>
              <a:rPr lang="en-US" sz="6225">
                <a:solidFill>
                  <a:srgbClr val="000000"/>
                </a:solidFill>
                <a:latin typeface="Helveticish"/>
                <a:hlinkClick r:id="rId8" tooltip="https://docs.google.com/document/d/1N_GQDqWZZYzFaKbvAXIpDNFZnB65-P9c/edit#heading=h.4i7ojhp"/>
              </a:rPr>
              <a:t>6. Thảo luận</a:t>
            </a:r>
          </a:p>
          <a:p>
            <a:pPr>
              <a:lnSpc>
                <a:spcPts val="7470"/>
              </a:lnSpc>
            </a:pPr>
            <a:r>
              <a:rPr lang="en-US" sz="6225">
                <a:solidFill>
                  <a:srgbClr val="000000"/>
                </a:solidFill>
                <a:latin typeface="Helveticish"/>
                <a:hlinkClick r:id="rId9" tooltip="https://docs.google.com/document/d/1N_GQDqWZZYzFaKbvAXIpDNFZnB65-P9c/edit#heading=h.3whwml4"/>
              </a:rPr>
              <a:t>7. Kết luận</a:t>
            </a:r>
          </a:p>
          <a:p>
            <a:pPr marL="0" indent="0" lvl="0">
              <a:lnSpc>
                <a:spcPts val="7470"/>
              </a:lnSpc>
            </a:pPr>
            <a:r>
              <a:rPr lang="en-US" sz="6225">
                <a:solidFill>
                  <a:srgbClr val="000000"/>
                </a:solidFill>
                <a:latin typeface="Helveticish"/>
                <a:hlinkClick r:id="rId10" tooltip="https://docs.google.com/document/d/1N_GQDqWZZYzFaKbvAXIpDNFZnB65-P9c/edit#heading=h.3as4poj"/>
              </a:rPr>
              <a:t>8. Tư liệu tham khảo</a:t>
            </a:r>
          </a:p>
        </p:txBody>
      </p:sp>
      <p:sp>
        <p:nvSpPr>
          <p:cNvPr name="TextBox 4" id="4"/>
          <p:cNvSpPr txBox="true"/>
          <p:nvPr/>
        </p:nvSpPr>
        <p:spPr>
          <a:xfrm rot="0">
            <a:off x="1220011" y="438150"/>
            <a:ext cx="10127332" cy="1076325"/>
          </a:xfrm>
          <a:prstGeom prst="rect">
            <a:avLst/>
          </a:prstGeom>
        </p:spPr>
        <p:txBody>
          <a:bodyPr anchor="t" rtlCol="false" tIns="0" lIns="0" bIns="0" rIns="0">
            <a:spAutoFit/>
          </a:bodyPr>
          <a:lstStyle/>
          <a:p>
            <a:pPr marL="0" indent="0" lvl="0">
              <a:lnSpc>
                <a:spcPts val="8279"/>
              </a:lnSpc>
            </a:pPr>
            <a:r>
              <a:rPr lang="en-US" sz="6899">
                <a:solidFill>
                  <a:srgbClr val="000000"/>
                </a:solidFill>
                <a:latin typeface="Helveticish"/>
              </a:rPr>
              <a:t>MỤC LỤC</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34370" y="0"/>
            <a:ext cx="13983669" cy="10487752"/>
          </a:xfrm>
          <a:custGeom>
            <a:avLst/>
            <a:gdLst/>
            <a:ahLst/>
            <a:cxnLst/>
            <a:rect r="r" b="b" t="t" l="l"/>
            <a:pathLst>
              <a:path h="10487752" w="13983669">
                <a:moveTo>
                  <a:pt x="0" y="0"/>
                </a:moveTo>
                <a:lnTo>
                  <a:pt x="13983669" y="0"/>
                </a:lnTo>
                <a:lnTo>
                  <a:pt x="13983669" y="10487752"/>
                </a:lnTo>
                <a:lnTo>
                  <a:pt x="0" y="10487752"/>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TextBox 3" id="3"/>
          <p:cNvSpPr txBox="true"/>
          <p:nvPr/>
        </p:nvSpPr>
        <p:spPr>
          <a:xfrm rot="0">
            <a:off x="735263" y="137294"/>
            <a:ext cx="17268965" cy="1257300"/>
          </a:xfrm>
          <a:prstGeom prst="rect">
            <a:avLst/>
          </a:prstGeom>
        </p:spPr>
        <p:txBody>
          <a:bodyPr anchor="t" rtlCol="false" tIns="0" lIns="0" bIns="0" rIns="0">
            <a:spAutoFit/>
          </a:bodyPr>
          <a:lstStyle/>
          <a:p>
            <a:pPr algn="ctr" marL="0" indent="0" lvl="0">
              <a:lnSpc>
                <a:spcPts val="9600"/>
              </a:lnSpc>
            </a:pPr>
            <a:r>
              <a:rPr lang="en-US" sz="8000">
                <a:solidFill>
                  <a:srgbClr val="000000"/>
                </a:solidFill>
                <a:latin typeface="Helveticish"/>
              </a:rPr>
              <a:t>TƯ LIỆU THAM KHẢO</a:t>
            </a:r>
          </a:p>
        </p:txBody>
      </p:sp>
      <p:sp>
        <p:nvSpPr>
          <p:cNvPr name="TextBox 4" id="4"/>
          <p:cNvSpPr txBox="true"/>
          <p:nvPr/>
        </p:nvSpPr>
        <p:spPr>
          <a:xfrm rot="0">
            <a:off x="735263" y="1271270"/>
            <a:ext cx="17268965" cy="7382510"/>
          </a:xfrm>
          <a:prstGeom prst="rect">
            <a:avLst/>
          </a:prstGeom>
        </p:spPr>
        <p:txBody>
          <a:bodyPr anchor="t" rtlCol="false" tIns="0" lIns="0" bIns="0" rIns="0">
            <a:spAutoFit/>
          </a:bodyPr>
          <a:lstStyle/>
          <a:p>
            <a:pPr>
              <a:lnSpc>
                <a:spcPts val="7360"/>
              </a:lnSpc>
            </a:pPr>
            <a:r>
              <a:rPr lang="en-US" sz="3200">
                <a:solidFill>
                  <a:srgbClr val="000000"/>
                </a:solidFill>
                <a:latin typeface="Helveticish"/>
              </a:rPr>
              <a:t>https://www.hackster.io/mjrobot/esp32-cam-tinyml-image-classification-fruits-vs-veggies-4ab970. </a:t>
            </a:r>
          </a:p>
          <a:p>
            <a:pPr>
              <a:lnSpc>
                <a:spcPts val="7360"/>
              </a:lnSpc>
            </a:pPr>
            <a:r>
              <a:rPr lang="en-US" sz="3200">
                <a:solidFill>
                  <a:srgbClr val="000000"/>
                </a:solidFill>
                <a:latin typeface="Helveticish"/>
              </a:rPr>
              <a:t>https://how2electronics.com/esp32-cam-based-object-detection-identification-with-opencv/. </a:t>
            </a:r>
          </a:p>
          <a:p>
            <a:pPr>
              <a:lnSpc>
                <a:spcPts val="7360"/>
              </a:lnSpc>
            </a:pPr>
            <a:r>
              <a:rPr lang="en-US" sz="3200">
                <a:solidFill>
                  <a:srgbClr val="000000"/>
                </a:solidFill>
                <a:latin typeface="Helveticish"/>
              </a:rPr>
              <a:t>https://www.youtube.com/watch?v=npJsmbFZiMg. </a:t>
            </a:r>
          </a:p>
          <a:p>
            <a:pPr>
              <a:lnSpc>
                <a:spcPts val="7360"/>
              </a:lnSpc>
            </a:pPr>
            <a:r>
              <a:rPr lang="en-US" sz="3200">
                <a:solidFill>
                  <a:srgbClr val="000000"/>
                </a:solidFill>
                <a:latin typeface="Helveticish"/>
              </a:rPr>
              <a:t>https://www.youtube.com/watch?v=A1SPJSVra9I. </a:t>
            </a:r>
          </a:p>
          <a:p>
            <a:pPr>
              <a:lnSpc>
                <a:spcPts val="7360"/>
              </a:lnSpc>
            </a:pPr>
            <a:r>
              <a:rPr lang="en-US" sz="3200">
                <a:solidFill>
                  <a:srgbClr val="000000"/>
                </a:solidFill>
                <a:latin typeface="Helveticish"/>
              </a:rPr>
              <a:t>https://www.youtube.com/watch?v=hrUomPXdYZg. </a:t>
            </a:r>
          </a:p>
          <a:p>
            <a:pPr marL="0" indent="0" lvl="0">
              <a:lnSpc>
                <a:spcPts val="7360"/>
              </a:lnSpc>
            </a:pPr>
            <a:r>
              <a:rPr lang="en-US" sz="3200">
                <a:solidFill>
                  <a:srgbClr val="000000"/>
                </a:solidFill>
                <a:latin typeface="Helveticish"/>
              </a:rPr>
              <a:t>https://forum.arduino.cc/t/problems-uploading-to-esp32-camera-with-arduino-ide-solved/1042295.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10971534" y="-9475884"/>
            <a:ext cx="24036383" cy="24664199"/>
          </a:xfrm>
          <a:custGeom>
            <a:avLst/>
            <a:gdLst/>
            <a:ahLst/>
            <a:cxnLst/>
            <a:rect r="r" b="b" t="t" l="l"/>
            <a:pathLst>
              <a:path h="24664199" w="24036383">
                <a:moveTo>
                  <a:pt x="0" y="0"/>
                </a:moveTo>
                <a:lnTo>
                  <a:pt x="24036383" y="0"/>
                </a:lnTo>
                <a:lnTo>
                  <a:pt x="24036383" y="24664199"/>
                </a:lnTo>
                <a:lnTo>
                  <a:pt x="0" y="24664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01001" y="4408263"/>
            <a:ext cx="6065708" cy="1422848"/>
          </a:xfrm>
          <a:prstGeom prst="rect">
            <a:avLst/>
          </a:prstGeom>
        </p:spPr>
        <p:txBody>
          <a:bodyPr anchor="t" rtlCol="false" tIns="0" lIns="0" bIns="0" rIns="0">
            <a:spAutoFit/>
          </a:bodyPr>
          <a:lstStyle/>
          <a:p>
            <a:pPr>
              <a:lnSpc>
                <a:spcPts val="3842"/>
              </a:lnSpc>
            </a:pPr>
            <a:r>
              <a:rPr lang="en-US" sz="2744">
                <a:solidFill>
                  <a:srgbClr val="000000"/>
                </a:solidFill>
                <a:latin typeface="DM Sans Italics"/>
              </a:rPr>
              <a:t>Contact: dat20026969@gmail.com</a:t>
            </a:r>
          </a:p>
          <a:p>
            <a:pPr marL="0" indent="0" lvl="0">
              <a:lnSpc>
                <a:spcPts val="3842"/>
              </a:lnSpc>
              <a:spcBef>
                <a:spcPct val="0"/>
              </a:spcBef>
            </a:pPr>
            <a:r>
              <a:rPr lang="en-US" sz="2744">
                <a:solidFill>
                  <a:srgbClr val="000000"/>
                </a:solidFill>
                <a:latin typeface="DM Sans Italics"/>
              </a:rPr>
              <a:t>Sống cho hết đời thanh xuân để trọn vẹn hết những thứ mà ta cần.</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7103279"/>
            <a:ext cx="11351613" cy="3183721"/>
          </a:xfrm>
          <a:custGeom>
            <a:avLst/>
            <a:gdLst/>
            <a:ahLst/>
            <a:cxnLst/>
            <a:rect r="r" b="b" t="t" l="l"/>
            <a:pathLst>
              <a:path h="3183721" w="11351613">
                <a:moveTo>
                  <a:pt x="0" y="0"/>
                </a:moveTo>
                <a:lnTo>
                  <a:pt x="11351613" y="0"/>
                </a:lnTo>
                <a:lnTo>
                  <a:pt x="11351613" y="3183721"/>
                </a:lnTo>
                <a:lnTo>
                  <a:pt x="0" y="3183721"/>
                </a:lnTo>
                <a:lnTo>
                  <a:pt x="0" y="0"/>
                </a:lnTo>
                <a:close/>
              </a:path>
            </a:pathLst>
          </a:custGeom>
          <a:blipFill>
            <a:blip r:embed="rId7"/>
            <a:stretch>
              <a:fillRect l="0" t="0" r="0" b="0"/>
            </a:stretch>
          </a:blipFill>
        </p:spPr>
      </p:sp>
      <p:sp>
        <p:nvSpPr>
          <p:cNvPr name="TextBox 7" id="7"/>
          <p:cNvSpPr txBox="true"/>
          <p:nvPr/>
        </p:nvSpPr>
        <p:spPr>
          <a:xfrm rot="0">
            <a:off x="1301001" y="659166"/>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WATCHING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3398469" y="2952916"/>
            <a:ext cx="11491061" cy="5518909"/>
          </a:xfrm>
          <a:custGeom>
            <a:avLst/>
            <a:gdLst/>
            <a:ahLst/>
            <a:cxnLst/>
            <a:rect r="r" b="b" t="t" l="l"/>
            <a:pathLst>
              <a:path h="5518909" w="11491061">
                <a:moveTo>
                  <a:pt x="0" y="0"/>
                </a:moveTo>
                <a:lnTo>
                  <a:pt x="11491062" y="0"/>
                </a:lnTo>
                <a:lnTo>
                  <a:pt x="11491062" y="5518909"/>
                </a:lnTo>
                <a:lnTo>
                  <a:pt x="0" y="5518909"/>
                </a:lnTo>
                <a:lnTo>
                  <a:pt x="0" y="0"/>
                </a:lnTo>
                <a:close/>
              </a:path>
            </a:pathLst>
          </a:custGeom>
          <a:blipFill>
            <a:blip r:embed="rId4"/>
            <a:stretch>
              <a:fillRect l="0" t="0" r="0" b="0"/>
            </a:stretch>
          </a:blipFill>
        </p:spPr>
      </p:sp>
      <p:sp>
        <p:nvSpPr>
          <p:cNvPr name="TextBox 4" id="4"/>
          <p:cNvSpPr txBox="true"/>
          <p:nvPr/>
        </p:nvSpPr>
        <p:spPr>
          <a:xfrm rot="0">
            <a:off x="5557648" y="1000125"/>
            <a:ext cx="10127332" cy="1543050"/>
          </a:xfrm>
          <a:prstGeom prst="rect">
            <a:avLst/>
          </a:prstGeom>
        </p:spPr>
        <p:txBody>
          <a:bodyPr anchor="t" rtlCol="false" tIns="0" lIns="0" bIns="0" rIns="0">
            <a:spAutoFit/>
          </a:bodyPr>
          <a:lstStyle/>
          <a:p>
            <a:pPr marL="0" indent="0" lvl="0">
              <a:lnSpc>
                <a:spcPts val="11999"/>
              </a:lnSpc>
            </a:pPr>
            <a:r>
              <a:rPr lang="en-US" sz="9999">
                <a:solidFill>
                  <a:srgbClr val="000000"/>
                </a:solidFill>
                <a:latin typeface="Helveticish"/>
              </a:rPr>
              <a:t>GIỚI THIỆU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10263759" y="0"/>
            <a:ext cx="7849620" cy="6487045"/>
          </a:xfrm>
          <a:custGeom>
            <a:avLst/>
            <a:gdLst/>
            <a:ahLst/>
            <a:cxnLst/>
            <a:rect r="r" b="b" t="t" l="l"/>
            <a:pathLst>
              <a:path h="6487045" w="7849620">
                <a:moveTo>
                  <a:pt x="0" y="0"/>
                </a:moveTo>
                <a:lnTo>
                  <a:pt x="7849620" y="0"/>
                </a:lnTo>
                <a:lnTo>
                  <a:pt x="7849620" y="6487045"/>
                </a:lnTo>
                <a:lnTo>
                  <a:pt x="0" y="6487045"/>
                </a:lnTo>
                <a:lnTo>
                  <a:pt x="0" y="0"/>
                </a:lnTo>
                <a:close/>
              </a:path>
            </a:pathLst>
          </a:custGeom>
          <a:blipFill>
            <a:blip r:embed="rId4"/>
            <a:stretch>
              <a:fillRect l="0" t="0" r="0" b="0"/>
            </a:stretch>
          </a:blipFill>
        </p:spPr>
      </p:sp>
      <p:sp>
        <p:nvSpPr>
          <p:cNvPr name="Freeform 4" id="4"/>
          <p:cNvSpPr/>
          <p:nvPr/>
        </p:nvSpPr>
        <p:spPr>
          <a:xfrm flipH="false" flipV="false" rot="0">
            <a:off x="10415695" y="6656708"/>
            <a:ext cx="7697684" cy="3754289"/>
          </a:xfrm>
          <a:custGeom>
            <a:avLst/>
            <a:gdLst/>
            <a:ahLst/>
            <a:cxnLst/>
            <a:rect r="r" b="b" t="t" l="l"/>
            <a:pathLst>
              <a:path h="3754289" w="7697684">
                <a:moveTo>
                  <a:pt x="0" y="0"/>
                </a:moveTo>
                <a:lnTo>
                  <a:pt x="7697684" y="0"/>
                </a:lnTo>
                <a:lnTo>
                  <a:pt x="7697684" y="3754289"/>
                </a:lnTo>
                <a:lnTo>
                  <a:pt x="0" y="3754289"/>
                </a:lnTo>
                <a:lnTo>
                  <a:pt x="0" y="0"/>
                </a:lnTo>
                <a:close/>
              </a:path>
            </a:pathLst>
          </a:custGeom>
          <a:blipFill>
            <a:blip r:embed="rId5"/>
            <a:stretch>
              <a:fillRect l="0" t="0" r="0" b="0"/>
            </a:stretch>
          </a:blipFill>
        </p:spPr>
      </p:sp>
      <p:sp>
        <p:nvSpPr>
          <p:cNvPr name="TextBox 5" id="5"/>
          <p:cNvSpPr txBox="true"/>
          <p:nvPr/>
        </p:nvSpPr>
        <p:spPr>
          <a:xfrm rot="0">
            <a:off x="1004389" y="1266825"/>
            <a:ext cx="8925531" cy="7734300"/>
          </a:xfrm>
          <a:prstGeom prst="rect">
            <a:avLst/>
          </a:prstGeom>
        </p:spPr>
        <p:txBody>
          <a:bodyPr anchor="t" rtlCol="false" tIns="0" lIns="0" bIns="0" rIns="0">
            <a:spAutoFit/>
          </a:bodyPr>
          <a:lstStyle/>
          <a:p>
            <a:pPr marL="0" indent="0" lvl="0">
              <a:lnSpc>
                <a:spcPts val="4079"/>
              </a:lnSpc>
            </a:pPr>
            <a:r>
              <a:rPr lang="en-US" sz="3399">
                <a:solidFill>
                  <a:srgbClr val="000000"/>
                </a:solidFill>
                <a:latin typeface="Helveticish"/>
              </a:rPr>
              <a:t>Thế giới hiện đại ngày càng số hóa, và việc xử lý hình ảnh trở nên quan trọng trong nhiều lĩnh vực như an ninh, y tế, và tự động hóa. Bài toán nhận dạng đối tượng, một vấn đề trong thị giác máy tính, đã được giải quyết bằng cách sử dụng mạng nơ-ron sâu, và mô hình YOLO là một phương pháp tiêu biểu. Phiên bản YOLOv3 cải tiến hiệu suất so với phiên bản trước, nhưng việc áp dụng nó trên thiết bị nhúng như ESP32-CAM gặp nhiều thách thức về tài nguyên. Mục tiêu của đồ án là tạo ra một hệ thống nhận dạng đối tượng thời gian thực trên ESP32-CAM sử dụng YOLOv3, mang lại một giải pháp nhúng giá rẻ và hiệu quả cho việc nhận dạng đối tượng.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6094427" y="1921008"/>
            <a:ext cx="5720383" cy="7627178"/>
          </a:xfrm>
          <a:custGeom>
            <a:avLst/>
            <a:gdLst/>
            <a:ahLst/>
            <a:cxnLst/>
            <a:rect r="r" b="b" t="t" l="l"/>
            <a:pathLst>
              <a:path h="7627178" w="5720383">
                <a:moveTo>
                  <a:pt x="0" y="0"/>
                </a:moveTo>
                <a:lnTo>
                  <a:pt x="5720383" y="0"/>
                </a:lnTo>
                <a:lnTo>
                  <a:pt x="5720383" y="7627177"/>
                </a:lnTo>
                <a:lnTo>
                  <a:pt x="0" y="7627177"/>
                </a:lnTo>
                <a:lnTo>
                  <a:pt x="0" y="0"/>
                </a:lnTo>
                <a:close/>
              </a:path>
            </a:pathLst>
          </a:custGeom>
          <a:blipFill>
            <a:blip r:embed="rId4"/>
            <a:stretch>
              <a:fillRect l="0" t="0" r="0" b="0"/>
            </a:stretch>
          </a:blipFill>
        </p:spPr>
      </p:sp>
      <p:sp>
        <p:nvSpPr>
          <p:cNvPr name="TextBox 4" id="4"/>
          <p:cNvSpPr txBox="true"/>
          <p:nvPr/>
        </p:nvSpPr>
        <p:spPr>
          <a:xfrm rot="0">
            <a:off x="2998326" y="835519"/>
            <a:ext cx="12291348" cy="1085850"/>
          </a:xfrm>
          <a:prstGeom prst="rect">
            <a:avLst/>
          </a:prstGeom>
        </p:spPr>
        <p:txBody>
          <a:bodyPr anchor="t" rtlCol="false" tIns="0" lIns="0" bIns="0" rIns="0">
            <a:spAutoFit/>
          </a:bodyPr>
          <a:lstStyle/>
          <a:p>
            <a:pPr marL="0" indent="0" lvl="0">
              <a:lnSpc>
                <a:spcPts val="8399"/>
              </a:lnSpc>
            </a:pPr>
            <a:r>
              <a:rPr lang="en-US" sz="6999">
                <a:solidFill>
                  <a:srgbClr val="000000"/>
                </a:solidFill>
                <a:latin typeface="Helveticish"/>
              </a:rPr>
              <a:t>TỔNG QUAN VỀ ESP32-CAM</a:t>
            </a:r>
          </a:p>
        </p:txBody>
      </p:sp>
      <p:sp>
        <p:nvSpPr>
          <p:cNvPr name="Freeform 5" id="5"/>
          <p:cNvSpPr/>
          <p:nvPr/>
        </p:nvSpPr>
        <p:spPr>
          <a:xfrm flipH="false" flipV="false" rot="5400000">
            <a:off x="-744984" y="3694692"/>
            <a:ext cx="8108270" cy="4560902"/>
          </a:xfrm>
          <a:custGeom>
            <a:avLst/>
            <a:gdLst/>
            <a:ahLst/>
            <a:cxnLst/>
            <a:rect r="r" b="b" t="t" l="l"/>
            <a:pathLst>
              <a:path h="4560902" w="8108270">
                <a:moveTo>
                  <a:pt x="0" y="0"/>
                </a:moveTo>
                <a:lnTo>
                  <a:pt x="8108270" y="0"/>
                </a:lnTo>
                <a:lnTo>
                  <a:pt x="8108270" y="4560901"/>
                </a:lnTo>
                <a:lnTo>
                  <a:pt x="0" y="4560901"/>
                </a:lnTo>
                <a:lnTo>
                  <a:pt x="0" y="0"/>
                </a:lnTo>
                <a:close/>
              </a:path>
            </a:pathLst>
          </a:custGeom>
          <a:blipFill>
            <a:blip r:embed="rId5"/>
            <a:stretch>
              <a:fillRect l="0" t="0" r="0" b="0"/>
            </a:stretch>
          </a:blipFill>
        </p:spPr>
      </p:sp>
      <p:sp>
        <p:nvSpPr>
          <p:cNvPr name="Freeform 6" id="6"/>
          <p:cNvSpPr/>
          <p:nvPr/>
        </p:nvSpPr>
        <p:spPr>
          <a:xfrm flipH="false" flipV="false" rot="5400000">
            <a:off x="10768155" y="3738890"/>
            <a:ext cx="8308666" cy="4673625"/>
          </a:xfrm>
          <a:custGeom>
            <a:avLst/>
            <a:gdLst/>
            <a:ahLst/>
            <a:cxnLst/>
            <a:rect r="r" b="b" t="t" l="l"/>
            <a:pathLst>
              <a:path h="4673625" w="8308666">
                <a:moveTo>
                  <a:pt x="0" y="0"/>
                </a:moveTo>
                <a:lnTo>
                  <a:pt x="8308666" y="0"/>
                </a:lnTo>
                <a:lnTo>
                  <a:pt x="8308666" y="4673624"/>
                </a:lnTo>
                <a:lnTo>
                  <a:pt x="0" y="4673624"/>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12567617" y="-496692"/>
            <a:ext cx="5720383" cy="7627178"/>
          </a:xfrm>
          <a:custGeom>
            <a:avLst/>
            <a:gdLst/>
            <a:ahLst/>
            <a:cxnLst/>
            <a:rect r="r" b="b" t="t" l="l"/>
            <a:pathLst>
              <a:path h="7627178" w="5720383">
                <a:moveTo>
                  <a:pt x="0" y="0"/>
                </a:moveTo>
                <a:lnTo>
                  <a:pt x="5720383" y="0"/>
                </a:lnTo>
                <a:lnTo>
                  <a:pt x="5720383" y="7627178"/>
                </a:lnTo>
                <a:lnTo>
                  <a:pt x="0" y="7627178"/>
                </a:lnTo>
                <a:lnTo>
                  <a:pt x="0" y="0"/>
                </a:lnTo>
                <a:close/>
              </a:path>
            </a:pathLst>
          </a:custGeom>
          <a:blipFill>
            <a:blip r:embed="rId4"/>
            <a:stretch>
              <a:fillRect l="0" t="0" r="0" b="0"/>
            </a:stretch>
          </a:blipFill>
        </p:spPr>
      </p:sp>
      <p:sp>
        <p:nvSpPr>
          <p:cNvPr name="TextBox 4" id="4"/>
          <p:cNvSpPr txBox="true"/>
          <p:nvPr/>
        </p:nvSpPr>
        <p:spPr>
          <a:xfrm rot="0">
            <a:off x="723086" y="-28575"/>
            <a:ext cx="12291348" cy="5314950"/>
          </a:xfrm>
          <a:prstGeom prst="rect">
            <a:avLst/>
          </a:prstGeom>
        </p:spPr>
        <p:txBody>
          <a:bodyPr anchor="t" rtlCol="false" tIns="0" lIns="0" bIns="0" rIns="0">
            <a:spAutoFit/>
          </a:bodyPr>
          <a:lstStyle/>
          <a:p>
            <a:pPr>
              <a:lnSpc>
                <a:spcPts val="8399"/>
              </a:lnSpc>
            </a:pPr>
            <a:r>
              <a:rPr lang="en-US" sz="6999">
                <a:solidFill>
                  <a:srgbClr val="000000"/>
                </a:solidFill>
                <a:latin typeface="Helveticish"/>
                <a:hlinkClick r:id="rId5" tooltip="https://docs.google.com/document/d/1N_GQDqWZZYzFaKbvAXIpDNFZnB65-P9c/edit#heading=h.1fob9te"/>
              </a:rPr>
              <a:t>Tính năng và ưu điểm</a:t>
            </a:r>
          </a:p>
          <a:p>
            <a:pPr>
              <a:lnSpc>
                <a:spcPts val="8399"/>
              </a:lnSpc>
            </a:pPr>
          </a:p>
          <a:p>
            <a:pPr>
              <a:lnSpc>
                <a:spcPts val="8399"/>
              </a:lnSpc>
            </a:pPr>
            <a:r>
              <a:rPr lang="en-US" sz="6999">
                <a:solidFill>
                  <a:srgbClr val="000000"/>
                </a:solidFill>
                <a:latin typeface="Helveticish"/>
                <a:hlinkClick r:id="rId6" tooltip="https://docs.google.com/document/d/1N_GQDqWZZYzFaKbvAXIpDNFZnB65-P9c/edit#heading=h.3znysh7"/>
              </a:rPr>
              <a:t>Cách hoạt động</a:t>
            </a:r>
          </a:p>
          <a:p>
            <a:pPr>
              <a:lnSpc>
                <a:spcPts val="8399"/>
              </a:lnSpc>
            </a:pPr>
          </a:p>
          <a:p>
            <a:pPr marL="0" indent="0" lvl="0">
              <a:lnSpc>
                <a:spcPts val="8399"/>
              </a:lnSpc>
            </a:pPr>
            <a:r>
              <a:rPr lang="en-US" sz="6999">
                <a:solidFill>
                  <a:srgbClr val="000000"/>
                </a:solidFill>
                <a:latin typeface="Helveticish"/>
                <a:hlinkClick r:id="rId7" tooltip="https://docs.google.com/document/d/1N_GQDqWZZYzFaKbvAXIpDNFZnB65-P9c/edit#heading=h.2et92p0"/>
              </a:rPr>
              <a:t>Cách kết nối và cấu hình</a:t>
            </a:r>
          </a:p>
        </p:txBody>
      </p:sp>
      <p:sp>
        <p:nvSpPr>
          <p:cNvPr name="Freeform 5" id="5"/>
          <p:cNvSpPr/>
          <p:nvPr/>
        </p:nvSpPr>
        <p:spPr>
          <a:xfrm flipH="false" flipV="false" rot="0">
            <a:off x="0" y="5669134"/>
            <a:ext cx="8108270" cy="4560902"/>
          </a:xfrm>
          <a:custGeom>
            <a:avLst/>
            <a:gdLst/>
            <a:ahLst/>
            <a:cxnLst/>
            <a:rect r="r" b="b" t="t" l="l"/>
            <a:pathLst>
              <a:path h="4560902" w="8108270">
                <a:moveTo>
                  <a:pt x="0" y="0"/>
                </a:moveTo>
                <a:lnTo>
                  <a:pt x="8108270" y="0"/>
                </a:lnTo>
                <a:lnTo>
                  <a:pt x="8108270" y="4560901"/>
                </a:lnTo>
                <a:lnTo>
                  <a:pt x="0" y="4560901"/>
                </a:lnTo>
                <a:lnTo>
                  <a:pt x="0" y="0"/>
                </a:lnTo>
                <a:close/>
              </a:path>
            </a:pathLst>
          </a:custGeom>
          <a:blipFill>
            <a:blip r:embed="rId8"/>
            <a:stretch>
              <a:fillRect l="0" t="0" r="0" b="0"/>
            </a:stretch>
          </a:blipFill>
        </p:spPr>
      </p:sp>
      <p:sp>
        <p:nvSpPr>
          <p:cNvPr name="Freeform 6" id="6"/>
          <p:cNvSpPr/>
          <p:nvPr/>
        </p:nvSpPr>
        <p:spPr>
          <a:xfrm flipH="false" flipV="false" rot="0">
            <a:off x="9979334" y="5669134"/>
            <a:ext cx="8308666" cy="4673625"/>
          </a:xfrm>
          <a:custGeom>
            <a:avLst/>
            <a:gdLst/>
            <a:ahLst/>
            <a:cxnLst/>
            <a:rect r="r" b="b" t="t" l="l"/>
            <a:pathLst>
              <a:path h="4673625" w="8308666">
                <a:moveTo>
                  <a:pt x="0" y="0"/>
                </a:moveTo>
                <a:lnTo>
                  <a:pt x="8308666" y="0"/>
                </a:lnTo>
                <a:lnTo>
                  <a:pt x="8308666" y="4673624"/>
                </a:lnTo>
                <a:lnTo>
                  <a:pt x="0" y="4673624"/>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699803" y="204884"/>
            <a:ext cx="8663183" cy="2962318"/>
          </a:xfrm>
          <a:custGeom>
            <a:avLst/>
            <a:gdLst/>
            <a:ahLst/>
            <a:cxnLst/>
            <a:rect r="r" b="b" t="t" l="l"/>
            <a:pathLst>
              <a:path h="2962318" w="8663183">
                <a:moveTo>
                  <a:pt x="0" y="0"/>
                </a:moveTo>
                <a:lnTo>
                  <a:pt x="8663183" y="0"/>
                </a:lnTo>
                <a:lnTo>
                  <a:pt x="8663183" y="2962318"/>
                </a:lnTo>
                <a:lnTo>
                  <a:pt x="0" y="2962318"/>
                </a:lnTo>
                <a:lnTo>
                  <a:pt x="0" y="0"/>
                </a:lnTo>
                <a:close/>
              </a:path>
            </a:pathLst>
          </a:custGeom>
          <a:blipFill>
            <a:blip r:embed="rId4"/>
            <a:stretch>
              <a:fillRect l="0" t="0" r="0" b="0"/>
            </a:stretch>
          </a:blipFill>
        </p:spPr>
      </p:sp>
      <p:sp>
        <p:nvSpPr>
          <p:cNvPr name="Freeform 4" id="4"/>
          <p:cNvSpPr/>
          <p:nvPr/>
        </p:nvSpPr>
        <p:spPr>
          <a:xfrm flipH="false" flipV="false" rot="0">
            <a:off x="9983027" y="4296968"/>
            <a:ext cx="8096790" cy="5292129"/>
          </a:xfrm>
          <a:custGeom>
            <a:avLst/>
            <a:gdLst/>
            <a:ahLst/>
            <a:cxnLst/>
            <a:rect r="r" b="b" t="t" l="l"/>
            <a:pathLst>
              <a:path h="5292129" w="8096790">
                <a:moveTo>
                  <a:pt x="0" y="0"/>
                </a:moveTo>
                <a:lnTo>
                  <a:pt x="8096790" y="0"/>
                </a:lnTo>
                <a:lnTo>
                  <a:pt x="8096790" y="5292129"/>
                </a:lnTo>
                <a:lnTo>
                  <a:pt x="0" y="5292129"/>
                </a:lnTo>
                <a:lnTo>
                  <a:pt x="0" y="0"/>
                </a:lnTo>
                <a:close/>
              </a:path>
            </a:pathLst>
          </a:custGeom>
          <a:blipFill>
            <a:blip r:embed="rId5"/>
            <a:stretch>
              <a:fillRect l="0" t="0" r="0" b="0"/>
            </a:stretch>
          </a:blipFill>
        </p:spPr>
      </p:sp>
      <p:sp>
        <p:nvSpPr>
          <p:cNvPr name="Freeform 5" id="5"/>
          <p:cNvSpPr/>
          <p:nvPr/>
        </p:nvSpPr>
        <p:spPr>
          <a:xfrm flipH="false" flipV="false" rot="0">
            <a:off x="1029227" y="3771458"/>
            <a:ext cx="9120248" cy="3353578"/>
          </a:xfrm>
          <a:custGeom>
            <a:avLst/>
            <a:gdLst/>
            <a:ahLst/>
            <a:cxnLst/>
            <a:rect r="r" b="b" t="t" l="l"/>
            <a:pathLst>
              <a:path h="3353578" w="9120248">
                <a:moveTo>
                  <a:pt x="0" y="0"/>
                </a:moveTo>
                <a:lnTo>
                  <a:pt x="9120247" y="0"/>
                </a:lnTo>
                <a:lnTo>
                  <a:pt x="9120247" y="3353578"/>
                </a:lnTo>
                <a:lnTo>
                  <a:pt x="0" y="3353578"/>
                </a:lnTo>
                <a:lnTo>
                  <a:pt x="0" y="0"/>
                </a:lnTo>
                <a:close/>
              </a:path>
            </a:pathLst>
          </a:custGeom>
          <a:blipFill>
            <a:blip r:embed="rId6"/>
            <a:stretch>
              <a:fillRect l="0" t="0" r="0" b="0"/>
            </a:stretch>
          </a:blipFill>
        </p:spPr>
      </p:sp>
      <p:sp>
        <p:nvSpPr>
          <p:cNvPr name="Freeform 6" id="6"/>
          <p:cNvSpPr/>
          <p:nvPr/>
        </p:nvSpPr>
        <p:spPr>
          <a:xfrm flipH="false" flipV="false" rot="0">
            <a:off x="10149474" y="1028700"/>
            <a:ext cx="7109826" cy="2510383"/>
          </a:xfrm>
          <a:custGeom>
            <a:avLst/>
            <a:gdLst/>
            <a:ahLst/>
            <a:cxnLst/>
            <a:rect r="r" b="b" t="t" l="l"/>
            <a:pathLst>
              <a:path h="2510383" w="7109826">
                <a:moveTo>
                  <a:pt x="0" y="0"/>
                </a:moveTo>
                <a:lnTo>
                  <a:pt x="7109826" y="0"/>
                </a:lnTo>
                <a:lnTo>
                  <a:pt x="7109826" y="2510383"/>
                </a:lnTo>
                <a:lnTo>
                  <a:pt x="0" y="2510383"/>
                </a:lnTo>
                <a:lnTo>
                  <a:pt x="0" y="0"/>
                </a:lnTo>
                <a:close/>
              </a:path>
            </a:pathLst>
          </a:custGeom>
          <a:blipFill>
            <a:blip r:embed="rId7"/>
            <a:stretch>
              <a:fillRect l="0" t="0" r="0" b="0"/>
            </a:stretch>
          </a:blipFill>
        </p:spPr>
      </p:sp>
      <p:sp>
        <p:nvSpPr>
          <p:cNvPr name="Freeform 7" id="7"/>
          <p:cNvSpPr/>
          <p:nvPr/>
        </p:nvSpPr>
        <p:spPr>
          <a:xfrm flipH="false" flipV="false" rot="0">
            <a:off x="699803" y="7725111"/>
            <a:ext cx="10132439" cy="1632213"/>
          </a:xfrm>
          <a:custGeom>
            <a:avLst/>
            <a:gdLst/>
            <a:ahLst/>
            <a:cxnLst/>
            <a:rect r="r" b="b" t="t" l="l"/>
            <a:pathLst>
              <a:path h="1632213" w="10132439">
                <a:moveTo>
                  <a:pt x="0" y="0"/>
                </a:moveTo>
                <a:lnTo>
                  <a:pt x="10132439" y="0"/>
                </a:lnTo>
                <a:lnTo>
                  <a:pt x="10132439" y="1632213"/>
                </a:lnTo>
                <a:lnTo>
                  <a:pt x="0" y="1632213"/>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74531"/>
          </a:xfrm>
          <a:custGeom>
            <a:avLst/>
            <a:gdLst/>
            <a:ahLst/>
            <a:cxnLst/>
            <a:rect r="r" b="b" t="t" l="l"/>
            <a:pathLst>
              <a:path h="10274531" w="18288000">
                <a:moveTo>
                  <a:pt x="0" y="0"/>
                </a:moveTo>
                <a:lnTo>
                  <a:pt x="18288000" y="0"/>
                </a:lnTo>
                <a:lnTo>
                  <a:pt x="18288000" y="10274531"/>
                </a:lnTo>
                <a:lnTo>
                  <a:pt x="0" y="10274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7606" y="2262326"/>
            <a:ext cx="14956142" cy="6831131"/>
          </a:xfrm>
          <a:custGeom>
            <a:avLst/>
            <a:gdLst/>
            <a:ahLst/>
            <a:cxnLst/>
            <a:rect r="r" b="b" t="t" l="l"/>
            <a:pathLst>
              <a:path h="6831131" w="14956142">
                <a:moveTo>
                  <a:pt x="0" y="0"/>
                </a:moveTo>
                <a:lnTo>
                  <a:pt x="14956143" y="0"/>
                </a:lnTo>
                <a:lnTo>
                  <a:pt x="14956143" y="6831131"/>
                </a:lnTo>
                <a:lnTo>
                  <a:pt x="0" y="6831131"/>
                </a:lnTo>
                <a:lnTo>
                  <a:pt x="0" y="0"/>
                </a:lnTo>
                <a:close/>
              </a:path>
            </a:pathLst>
          </a:custGeom>
          <a:blipFill>
            <a:blip r:embed="rId4"/>
            <a:stretch>
              <a:fillRect l="0" t="0" r="0" b="0"/>
            </a:stretch>
          </a:blipFill>
        </p:spPr>
      </p:sp>
      <p:sp>
        <p:nvSpPr>
          <p:cNvPr name="TextBox 4" id="4"/>
          <p:cNvSpPr txBox="true"/>
          <p:nvPr/>
        </p:nvSpPr>
        <p:spPr>
          <a:xfrm rot="0">
            <a:off x="1028700" y="8255"/>
            <a:ext cx="16393955" cy="1812289"/>
          </a:xfrm>
          <a:prstGeom prst="rect">
            <a:avLst/>
          </a:prstGeom>
        </p:spPr>
        <p:txBody>
          <a:bodyPr anchor="t" rtlCol="false" tIns="0" lIns="0" bIns="0" rIns="0">
            <a:spAutoFit/>
          </a:bodyPr>
          <a:lstStyle/>
          <a:p>
            <a:pPr algn="l" marL="0" indent="0" lvl="0">
              <a:lnSpc>
                <a:spcPts val="14560"/>
              </a:lnSpc>
              <a:spcBef>
                <a:spcPct val="0"/>
              </a:spcBef>
            </a:pPr>
            <a:r>
              <a:rPr lang="en-US" sz="10400">
                <a:solidFill>
                  <a:srgbClr val="FFFFFF"/>
                </a:solidFill>
                <a:latin typeface="Helveticish"/>
              </a:rPr>
              <a:t>TỔNG QUAN VỀ YOLO V3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521563" cy="10287000"/>
          </a:xfrm>
          <a:custGeom>
            <a:avLst/>
            <a:gdLst/>
            <a:ahLst/>
            <a:cxnLst/>
            <a:rect r="r" b="b" t="t" l="l"/>
            <a:pathLst>
              <a:path h="10287000" w="521563">
                <a:moveTo>
                  <a:pt x="0" y="0"/>
                </a:moveTo>
                <a:lnTo>
                  <a:pt x="521563" y="0"/>
                </a:lnTo>
                <a:lnTo>
                  <a:pt x="521563"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638404" t="0" r="-2772234" b="0"/>
            </a:stretch>
          </a:blipFill>
        </p:spPr>
      </p:sp>
      <p:sp>
        <p:nvSpPr>
          <p:cNvPr name="Freeform 3" id="3"/>
          <p:cNvSpPr/>
          <p:nvPr/>
        </p:nvSpPr>
        <p:spPr>
          <a:xfrm flipH="false" flipV="false" rot="0">
            <a:off x="735263" y="5031348"/>
            <a:ext cx="8122574" cy="4568948"/>
          </a:xfrm>
          <a:custGeom>
            <a:avLst/>
            <a:gdLst/>
            <a:ahLst/>
            <a:cxnLst/>
            <a:rect r="r" b="b" t="t" l="l"/>
            <a:pathLst>
              <a:path h="4568948" w="8122574">
                <a:moveTo>
                  <a:pt x="0" y="0"/>
                </a:moveTo>
                <a:lnTo>
                  <a:pt x="8122574" y="0"/>
                </a:lnTo>
                <a:lnTo>
                  <a:pt x="8122574" y="4568948"/>
                </a:lnTo>
                <a:lnTo>
                  <a:pt x="0" y="4568948"/>
                </a:lnTo>
                <a:lnTo>
                  <a:pt x="0" y="0"/>
                </a:lnTo>
                <a:close/>
              </a:path>
            </a:pathLst>
          </a:custGeom>
          <a:blipFill>
            <a:blip r:embed="rId4"/>
            <a:stretch>
              <a:fillRect l="0" t="0" r="0" b="0"/>
            </a:stretch>
          </a:blipFill>
        </p:spPr>
      </p:sp>
      <p:sp>
        <p:nvSpPr>
          <p:cNvPr name="Freeform 4" id="4"/>
          <p:cNvSpPr/>
          <p:nvPr/>
        </p:nvSpPr>
        <p:spPr>
          <a:xfrm flipH="false" flipV="false" rot="0">
            <a:off x="9647002" y="4375151"/>
            <a:ext cx="7811694" cy="5623574"/>
          </a:xfrm>
          <a:custGeom>
            <a:avLst/>
            <a:gdLst/>
            <a:ahLst/>
            <a:cxnLst/>
            <a:rect r="r" b="b" t="t" l="l"/>
            <a:pathLst>
              <a:path h="5623574" w="7811694">
                <a:moveTo>
                  <a:pt x="0" y="0"/>
                </a:moveTo>
                <a:lnTo>
                  <a:pt x="7811694" y="0"/>
                </a:lnTo>
                <a:lnTo>
                  <a:pt x="7811694" y="5623574"/>
                </a:lnTo>
                <a:lnTo>
                  <a:pt x="0" y="5623574"/>
                </a:lnTo>
                <a:lnTo>
                  <a:pt x="0" y="0"/>
                </a:lnTo>
                <a:close/>
              </a:path>
            </a:pathLst>
          </a:custGeom>
          <a:blipFill>
            <a:blip r:embed="rId5"/>
            <a:stretch>
              <a:fillRect l="0" t="0" r="0" b="0"/>
            </a:stretch>
          </a:blipFill>
        </p:spPr>
      </p:sp>
      <p:sp>
        <p:nvSpPr>
          <p:cNvPr name="TextBox 5" id="5"/>
          <p:cNvSpPr txBox="true"/>
          <p:nvPr/>
        </p:nvSpPr>
        <p:spPr>
          <a:xfrm rot="0">
            <a:off x="735263" y="137294"/>
            <a:ext cx="17268965" cy="1257300"/>
          </a:xfrm>
          <a:prstGeom prst="rect">
            <a:avLst/>
          </a:prstGeom>
        </p:spPr>
        <p:txBody>
          <a:bodyPr anchor="t" rtlCol="false" tIns="0" lIns="0" bIns="0" rIns="0">
            <a:spAutoFit/>
          </a:bodyPr>
          <a:lstStyle/>
          <a:p>
            <a:pPr marL="0" indent="0" lvl="0">
              <a:lnSpc>
                <a:spcPts val="9600"/>
              </a:lnSpc>
            </a:pPr>
            <a:r>
              <a:rPr lang="en-US" sz="8000">
                <a:solidFill>
                  <a:srgbClr val="000000"/>
                </a:solidFill>
                <a:latin typeface="Helveticish"/>
              </a:rPr>
              <a:t> Nguyên lí hoạt động – những cải tiến</a:t>
            </a:r>
          </a:p>
        </p:txBody>
      </p:sp>
      <p:sp>
        <p:nvSpPr>
          <p:cNvPr name="TextBox 6" id="6"/>
          <p:cNvSpPr txBox="true"/>
          <p:nvPr/>
        </p:nvSpPr>
        <p:spPr>
          <a:xfrm rot="0">
            <a:off x="735263" y="1366019"/>
            <a:ext cx="17268965" cy="3914775"/>
          </a:xfrm>
          <a:prstGeom prst="rect">
            <a:avLst/>
          </a:prstGeom>
        </p:spPr>
        <p:txBody>
          <a:bodyPr anchor="t" rtlCol="false" tIns="0" lIns="0" bIns="0" rIns="0">
            <a:spAutoFit/>
          </a:bodyPr>
          <a:lstStyle/>
          <a:p>
            <a:pPr>
              <a:lnSpc>
                <a:spcPts val="3840"/>
              </a:lnSpc>
            </a:pPr>
            <a:r>
              <a:rPr lang="en-US" sz="3200">
                <a:solidFill>
                  <a:srgbClr val="000000"/>
                </a:solidFill>
                <a:latin typeface="Helveticish"/>
              </a:rPr>
              <a:t>- YOLOv3, phiên bản thứ ba của YOLO, đưa ra nhiều cải tiến đáng kể:</a:t>
            </a:r>
          </a:p>
          <a:p>
            <a:pPr>
              <a:lnSpc>
                <a:spcPts val="3840"/>
              </a:lnSpc>
            </a:pPr>
            <a:r>
              <a:rPr lang="en-US" sz="3200">
                <a:solidFill>
                  <a:srgbClr val="000000"/>
                </a:solidFill>
                <a:latin typeface="Helveticish"/>
              </a:rPr>
              <a:t>+ Bộ phát hiện nhiều tỷ lệ: YOLOv3 sử dụng ba kích thước khác nhau của anchor boxes, giúp tăng khả năng phát hiện đối tượng ở nhiều kích thước.</a:t>
            </a:r>
          </a:p>
          <a:p>
            <a:pPr>
              <a:lnSpc>
                <a:spcPts val="3840"/>
              </a:lnSpc>
            </a:pPr>
            <a:r>
              <a:rPr lang="en-US" sz="3200">
                <a:solidFill>
                  <a:srgbClr val="000000"/>
                </a:solidFill>
                <a:latin typeface="Helveticish"/>
              </a:rPr>
              <a:t>+ Sử dụng hàm kích hoạt Leaky ReLU: Cải thiện hiệu suất và giảm thiểu vấn đề vanishing gradient.</a:t>
            </a:r>
          </a:p>
          <a:p>
            <a:pPr>
              <a:lnSpc>
                <a:spcPts val="3840"/>
              </a:lnSpc>
            </a:pPr>
            <a:r>
              <a:rPr lang="en-US" sz="3200">
                <a:solidFill>
                  <a:srgbClr val="000000"/>
                </a:solidFill>
                <a:latin typeface="Helveticish"/>
              </a:rPr>
              <a:t>+ Phát hiện đối tượng ở ba tỷ lệ khác nhau: Cho phép phát hiện đối tượng từ lớn đến nhỏ trong cùng một hình ảnh.</a:t>
            </a:r>
          </a:p>
          <a:p>
            <a:pPr marL="0" indent="0" lvl="0">
              <a:lnSpc>
                <a:spcPts val="38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DAFs6wa7u_4</dc:identifier>
  <dcterms:modified xsi:type="dcterms:W3CDTF">2011-08-01T06:04:30Z</dcterms:modified>
  <cp:revision>1</cp:revision>
  <dc:title>20127674_AIoT_Slide</dc:title>
</cp:coreProperties>
</file>